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77" r:id="rId5"/>
    <p:sldMasterId id="2147483802" r:id="rId6"/>
  </p:sldMasterIdLst>
  <p:notesMasterIdLst>
    <p:notesMasterId r:id="rId17"/>
  </p:notesMasterIdLst>
  <p:handoutMasterIdLst>
    <p:handoutMasterId r:id="rId18"/>
  </p:handoutMasterIdLst>
  <p:sldIdLst>
    <p:sldId id="522" r:id="rId7"/>
    <p:sldId id="31312" r:id="rId8"/>
    <p:sldId id="31317" r:id="rId9"/>
    <p:sldId id="31318" r:id="rId10"/>
    <p:sldId id="31302" r:id="rId11"/>
    <p:sldId id="31319" r:id="rId12"/>
    <p:sldId id="31300" r:id="rId13"/>
    <p:sldId id="31306" r:id="rId14"/>
    <p:sldId id="31305" r:id="rId15"/>
    <p:sldId id="31284" r:id="rId16"/>
  </p:sldIdLst>
  <p:sldSz cx="12192000" cy="6858000"/>
  <p:notesSz cx="6805613" cy="9939338"/>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4152">
          <p15:clr>
            <a:srgbClr val="A4A3A4"/>
          </p15:clr>
        </p15:guide>
        <p15:guide id="7" orient="horz" pos="4020" userDrawn="1">
          <p15:clr>
            <a:srgbClr val="A4A3A4"/>
          </p15:clr>
        </p15:guide>
        <p15:guide id="12" orient="horz" pos="2163" userDrawn="1">
          <p15:clr>
            <a:srgbClr val="A4A3A4"/>
          </p15:clr>
        </p15:guide>
        <p15:guide id="15" pos="384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333333"/>
    <a:srgbClr val="E6304B"/>
    <a:srgbClr val="E7E7E7"/>
    <a:srgbClr val="C0C0C0"/>
    <a:srgbClr val="989898"/>
    <a:srgbClr val="717171"/>
    <a:srgbClr val="C8D405"/>
    <a:srgbClr val="00AE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505" autoAdjust="0"/>
  </p:normalViewPr>
  <p:slideViewPr>
    <p:cSldViewPr snapToGrid="0" showGuides="1">
      <p:cViewPr varScale="1">
        <p:scale>
          <a:sx n="59" d="100"/>
          <a:sy n="59" d="100"/>
        </p:scale>
        <p:origin x="84" y="276"/>
      </p:cViewPr>
      <p:guideLst>
        <p:guide orient="horz" pos="4152"/>
        <p:guide orient="horz" pos="4020"/>
        <p:guide orient="horz" pos="2163"/>
        <p:guide pos="3842"/>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howGuides="1">
      <p:cViewPr varScale="1">
        <p:scale>
          <a:sx n="110" d="100"/>
          <a:sy n="110" d="100"/>
        </p:scale>
        <p:origin x="423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693"/>
          </a:xfrm>
          <a:prstGeom prst="rect">
            <a:avLst/>
          </a:prstGeom>
        </p:spPr>
        <p:txBody>
          <a:bodyPr vert="horz" lIns="91440" tIns="45720" rIns="91440" bIns="45720" rtlCol="0"/>
          <a:lstStyle>
            <a:lvl1pPr algn="r">
              <a:defRPr sz="1200"/>
            </a:lvl1pPr>
          </a:lstStyle>
          <a:p>
            <a:fld id="{42691DDE-BA6A-4F57-909C-98F49C72955F}" type="datetimeFigureOut">
              <a:rPr lang="en-GB" smtClean="0"/>
              <a:t>03/06/2020</a:t>
            </a:fld>
            <a:endParaRPr lang="en-GB"/>
          </a:p>
        </p:txBody>
      </p:sp>
      <p:sp>
        <p:nvSpPr>
          <p:cNvPr id="4" name="Footer Placeholder 3"/>
          <p:cNvSpPr>
            <a:spLocks noGrp="1"/>
          </p:cNvSpPr>
          <p:nvPr>
            <p:ph type="ftr" sz="quarter" idx="2"/>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440" tIns="45720" rIns="91440" bIns="45720" rtlCol="0" anchor="b"/>
          <a:lstStyle>
            <a:lvl1pPr algn="r">
              <a:defRPr sz="1200"/>
            </a:lvl1pPr>
          </a:lstStyle>
          <a:p>
            <a:fld id="{3DC50D33-42BE-4A7B-9A0E-84D31BC6EF4B}" type="slidenum">
              <a:rPr lang="en-GB" smtClean="0"/>
              <a:t>‹#›</a:t>
            </a:fld>
            <a:endParaRPr lang="en-GB"/>
          </a:p>
        </p:txBody>
      </p:sp>
    </p:spTree>
    <p:extLst>
      <p:ext uri="{BB962C8B-B14F-4D97-AF65-F5344CB8AC3E}">
        <p14:creationId xmlns:p14="http://schemas.microsoft.com/office/powerpoint/2010/main" val="27345535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693"/>
          </a:xfrm>
          <a:prstGeom prst="rect">
            <a:avLst/>
          </a:prstGeom>
        </p:spPr>
        <p:txBody>
          <a:bodyPr vert="horz" lIns="91440" tIns="45720" rIns="91440" bIns="45720" rtlCol="0"/>
          <a:lstStyle>
            <a:lvl1pPr algn="r">
              <a:defRPr sz="1200"/>
            </a:lvl1pPr>
          </a:lstStyle>
          <a:p>
            <a:fld id="{CBAAC5B1-F58D-4268-BB75-9856A9D794A6}" type="datetimeFigureOut">
              <a:rPr lang="en-GB" smtClean="0"/>
              <a:t>03/06/2020</a:t>
            </a:fld>
            <a:endParaRPr lang="en-GB"/>
          </a:p>
        </p:txBody>
      </p:sp>
      <p:sp>
        <p:nvSpPr>
          <p:cNvPr id="4" name="Slide Image Placeholder 3"/>
          <p:cNvSpPr>
            <a:spLocks noGrp="1" noRot="1" noChangeAspect="1"/>
          </p:cNvSpPr>
          <p:nvPr>
            <p:ph type="sldImg" idx="2"/>
          </p:nvPr>
        </p:nvSpPr>
        <p:spPr>
          <a:xfrm>
            <a:off x="422275" y="1243013"/>
            <a:ext cx="5961063"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83307"/>
            <a:ext cx="544449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0647"/>
            <a:ext cx="2949099" cy="49869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0647"/>
            <a:ext cx="2949099" cy="498692"/>
          </a:xfrm>
          <a:prstGeom prst="rect">
            <a:avLst/>
          </a:prstGeom>
        </p:spPr>
        <p:txBody>
          <a:bodyPr vert="horz" lIns="91440" tIns="45720" rIns="91440" bIns="45720" rtlCol="0" anchor="b"/>
          <a:lstStyle>
            <a:lvl1pPr algn="r">
              <a:defRPr sz="1200"/>
            </a:lvl1pPr>
          </a:lstStyle>
          <a:p>
            <a:fld id="{65900C33-90AE-4963-9AD8-3B07939F57E9}" type="slidenum">
              <a:rPr lang="en-GB" smtClean="0"/>
              <a:t>‹#›</a:t>
            </a:fld>
            <a:endParaRPr lang="en-GB"/>
          </a:p>
        </p:txBody>
      </p:sp>
    </p:spTree>
    <p:extLst>
      <p:ext uri="{BB962C8B-B14F-4D97-AF65-F5344CB8AC3E}">
        <p14:creationId xmlns:p14="http://schemas.microsoft.com/office/powerpoint/2010/main" val="1609606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endParaRPr lang="en-GB"/>
          </a:p>
        </p:txBody>
      </p:sp>
    </p:spTree>
    <p:extLst>
      <p:ext uri="{BB962C8B-B14F-4D97-AF65-F5344CB8AC3E}">
        <p14:creationId xmlns:p14="http://schemas.microsoft.com/office/powerpoint/2010/main" val="2160838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900C33-90AE-4963-9AD8-3B07939F57E9}" type="slidenum">
              <a:rPr lang="en-GB" smtClean="0"/>
              <a:t>10</a:t>
            </a:fld>
            <a:endParaRPr lang="en-GB"/>
          </a:p>
        </p:txBody>
      </p:sp>
    </p:spTree>
    <p:extLst>
      <p:ext uri="{BB962C8B-B14F-4D97-AF65-F5344CB8AC3E}">
        <p14:creationId xmlns:p14="http://schemas.microsoft.com/office/powerpoint/2010/main" val="3715424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73119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5900C33-90AE-4963-9AD8-3B07939F57E9}" type="slidenum">
              <a:rPr lang="en-GB" smtClean="0"/>
              <a:t>3</a:t>
            </a:fld>
            <a:endParaRPr lang="en-GB"/>
          </a:p>
        </p:txBody>
      </p:sp>
    </p:spTree>
    <p:extLst>
      <p:ext uri="{BB962C8B-B14F-4D97-AF65-F5344CB8AC3E}">
        <p14:creationId xmlns:p14="http://schemas.microsoft.com/office/powerpoint/2010/main" val="908480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2853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00794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4177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68763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9432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500" b="1" kern="1200">
              <a:solidFill>
                <a:srgbClr val="DABB00"/>
              </a:solidFill>
              <a:latin typeface="Kantar Brown Ligh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900C33-90AE-4963-9AD8-3B07939F57E9}"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628992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2.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5.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3.png"/><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white)">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895B6F9-54DB-428E-9A0A-FA1DD7C58F69}"/>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chemeClr val="tx1"/>
                </a:solidFill>
              </a:defRPr>
            </a:lvl1pPr>
          </a:lstStyle>
          <a:p>
            <a:r>
              <a:rPr lang="en-GB" dirty="0"/>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lvl1pPr>
          </a:lstStyle>
          <a:p>
            <a:pPr lvl="0"/>
            <a:r>
              <a:rPr lang="en-GB" dirty="0"/>
              <a:t>Click to add text</a:t>
            </a:r>
          </a:p>
        </p:txBody>
      </p:sp>
    </p:spTree>
    <p:extLst>
      <p:ext uri="{BB962C8B-B14F-4D97-AF65-F5344CB8AC3E}">
        <p14:creationId xmlns:p14="http://schemas.microsoft.com/office/powerpoint/2010/main" val="84850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2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D1F22C1D-496B-4E53-BF19-ED9291DCCF94}"/>
              </a:ext>
            </a:extLst>
          </p:cNvPr>
          <p:cNvSpPr>
            <a:spLocks noGrp="1"/>
          </p:cNvSpPr>
          <p:nvPr>
            <p:ph type="body" sz="quarter" idx="16"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120853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3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Placeholder 11">
            <a:extLst>
              <a:ext uri="{FF2B5EF4-FFF2-40B4-BE49-F238E27FC236}">
                <a16:creationId xmlns:a16="http://schemas.microsoft.com/office/drawing/2014/main" id="{F7582AC7-4667-407B-A5E8-45D6349311AA}"/>
              </a:ext>
            </a:extLst>
          </p:cNvPr>
          <p:cNvSpPr>
            <a:spLocks noGrp="1"/>
          </p:cNvSpPr>
          <p:nvPr>
            <p:ph type="body" sz="quarter" idx="15" hasCustomPrompt="1"/>
          </p:nvPr>
        </p:nvSpPr>
        <p:spPr>
          <a:xfrm>
            <a:off x="360000" y="910800"/>
            <a:ext cx="11466000"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418301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3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dirty="0"/>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3593581B-25F6-45F4-A388-25B91698559B}"/>
              </a:ext>
            </a:extLst>
          </p:cNvPr>
          <p:cNvSpPr>
            <a:spLocks noGrp="1"/>
          </p:cNvSpPr>
          <p:nvPr>
            <p:ph type="body" sz="quarter" idx="18" hasCustomPrompt="1"/>
          </p:nvPr>
        </p:nvSpPr>
        <p:spPr>
          <a:xfrm>
            <a:off x="360000" y="910800"/>
            <a:ext cx="11466000" cy="396000"/>
          </a:xfrm>
        </p:spPr>
        <p:txBody>
          <a:bodyPr/>
          <a:lstStyle>
            <a:lvl1pPr>
              <a:defRPr sz="2200"/>
            </a:lvl1pPr>
          </a:lstStyle>
          <a:p>
            <a:pPr lvl="0"/>
            <a:r>
              <a:rPr lang="en-US" dirty="0"/>
              <a:t>Click to add subtitle</a:t>
            </a:r>
            <a:endParaRPr lang="en-GB" dirty="0"/>
          </a:p>
        </p:txBody>
      </p:sp>
    </p:spTree>
    <p:extLst>
      <p:ext uri="{BB962C8B-B14F-4D97-AF65-F5344CB8AC3E}">
        <p14:creationId xmlns:p14="http://schemas.microsoft.com/office/powerpoint/2010/main" val="1661838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4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A97B1331-D3E0-4904-82E5-02B601057EBC}"/>
              </a:ext>
            </a:extLst>
          </p:cNvPr>
          <p:cNvSpPr>
            <a:spLocks noGrp="1"/>
          </p:cNvSpPr>
          <p:nvPr>
            <p:ph type="body" sz="quarter" idx="16" hasCustomPrompt="1"/>
          </p:nvPr>
        </p:nvSpPr>
        <p:spPr>
          <a:xfrm>
            <a:off x="360000" y="910800"/>
            <a:ext cx="11466000" cy="396000"/>
          </a:xfrm>
        </p:spPr>
        <p:txBody>
          <a:bodyPr/>
          <a:lstStyle>
            <a:lvl1pPr>
              <a:defRPr sz="2200"/>
            </a:lvl1pPr>
          </a:lstStyle>
          <a:p>
            <a:pPr lvl="0"/>
            <a:r>
              <a:rPr lang="en-US" dirty="0"/>
              <a:t>Click to add subtitle</a:t>
            </a:r>
            <a:endParaRPr lang="en-GB" dirty="0"/>
          </a:p>
        </p:txBody>
      </p:sp>
    </p:spTree>
    <p:extLst>
      <p:ext uri="{BB962C8B-B14F-4D97-AF65-F5344CB8AC3E}">
        <p14:creationId xmlns:p14="http://schemas.microsoft.com/office/powerpoint/2010/main" val="4016388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4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5AA444E5-6DCB-4387-82D7-374FBA34E3ED}"/>
              </a:ext>
            </a:extLst>
          </p:cNvPr>
          <p:cNvSpPr>
            <a:spLocks noGrp="1"/>
          </p:cNvSpPr>
          <p:nvPr>
            <p:ph type="body" sz="quarter" idx="20" hasCustomPrompt="1"/>
          </p:nvPr>
        </p:nvSpPr>
        <p:spPr>
          <a:xfrm>
            <a:off x="360363" y="910800"/>
            <a:ext cx="11466512"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278848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5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Placeholder 15">
            <a:extLst>
              <a:ext uri="{FF2B5EF4-FFF2-40B4-BE49-F238E27FC236}">
                <a16:creationId xmlns:a16="http://schemas.microsoft.com/office/drawing/2014/main" id="{3E23F4F6-B0E8-4724-933C-35F21A7E4235}"/>
              </a:ext>
            </a:extLst>
          </p:cNvPr>
          <p:cNvSpPr>
            <a:spLocks noGrp="1"/>
          </p:cNvSpPr>
          <p:nvPr>
            <p:ph type="body" sz="quarter" idx="17" hasCustomPrompt="1"/>
          </p:nvPr>
        </p:nvSpPr>
        <p:spPr>
          <a:xfrm>
            <a:off x="360874" y="910800"/>
            <a:ext cx="11466000" cy="396000"/>
          </a:xfrm>
        </p:spPr>
        <p:txBody>
          <a:bodyPr/>
          <a:lstStyle>
            <a:lvl1pPr>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105574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5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a:extLst>
              <a:ext uri="{FF2B5EF4-FFF2-40B4-BE49-F238E27FC236}">
                <a16:creationId xmlns:a16="http://schemas.microsoft.com/office/drawing/2014/main" id="{48EED4C4-55A2-440F-BFEB-B054C51690A5}"/>
              </a:ext>
            </a:extLst>
          </p:cNvPr>
          <p:cNvSpPr>
            <a:spLocks noGrp="1"/>
          </p:cNvSpPr>
          <p:nvPr>
            <p:ph type="body" sz="quarter" idx="22" hasCustomPrompt="1"/>
          </p:nvPr>
        </p:nvSpPr>
        <p:spPr>
          <a:xfrm>
            <a:off x="360000" y="910800"/>
            <a:ext cx="11466000" cy="396000"/>
          </a:xfrm>
        </p:spPr>
        <p:txBody>
          <a:bodyPr/>
          <a:lstStyle>
            <a:lvl1pPr>
              <a:spcBef>
                <a:spcPts val="600"/>
              </a:spcBef>
              <a:defRPr sz="2200"/>
            </a:lvl1pPr>
          </a:lstStyle>
          <a:p>
            <a:pPr lvl="0"/>
            <a:r>
              <a:rPr lang="en-US" dirty="0"/>
              <a:t>Click to add subtitle</a:t>
            </a:r>
            <a:endParaRPr lang="en-GB" dirty="0"/>
          </a:p>
        </p:txBody>
      </p:sp>
    </p:spTree>
    <p:extLst>
      <p:ext uri="{BB962C8B-B14F-4D97-AF65-F5344CB8AC3E}">
        <p14:creationId xmlns:p14="http://schemas.microsoft.com/office/powerpoint/2010/main" val="425416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6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12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224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36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448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56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569F7FED-54BA-4C56-83A5-FA8601194047}"/>
              </a:ext>
            </a:extLst>
          </p:cNvPr>
          <p:cNvSpPr>
            <a:spLocks noGrp="1"/>
          </p:cNvSpPr>
          <p:nvPr>
            <p:ph type="body" sz="quarter" idx="18" hasCustomPrompt="1"/>
          </p:nvPr>
        </p:nvSpPr>
        <p:spPr>
          <a:xfrm>
            <a:off x="360000" y="910800"/>
            <a:ext cx="11466000" cy="396000"/>
          </a:xfrm>
        </p:spPr>
        <p:txBody>
          <a:bodyPr/>
          <a:lstStyle>
            <a:lvl1pPr>
              <a:spcBef>
                <a:spcPts val="600"/>
              </a:spcBef>
              <a:defRPr sz="2200"/>
            </a:lvl1pPr>
            <a:lvl2pPr>
              <a:defRPr sz="2200"/>
            </a:lvl2pPr>
            <a:lvl3pPr>
              <a:defRPr sz="2200"/>
            </a:lvl3pPr>
            <a:lvl4pPr>
              <a:defRPr sz="2200"/>
            </a:lvl4pPr>
            <a:lvl5pPr>
              <a:defRPr sz="2200"/>
            </a:lvl5pPr>
          </a:lstStyle>
          <a:p>
            <a:pPr lvl="0"/>
            <a:r>
              <a:rPr lang="en-US" dirty="0"/>
              <a:t>Click to add subtitle</a:t>
            </a:r>
            <a:endParaRPr lang="en-GB" dirty="0"/>
          </a:p>
        </p:txBody>
      </p:sp>
    </p:spTree>
    <p:extLst>
      <p:ext uri="{BB962C8B-B14F-4D97-AF65-F5344CB8AC3E}">
        <p14:creationId xmlns:p14="http://schemas.microsoft.com/office/powerpoint/2010/main" val="288008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6 x content +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120" y="1708149"/>
            <a:ext cx="17604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12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2240" y="1708150"/>
            <a:ext cx="17604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224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360" y="1708149"/>
            <a:ext cx="17604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36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4480" y="1708150"/>
            <a:ext cx="17604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448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5600" y="1708150"/>
            <a:ext cx="1760400" cy="604800"/>
          </a:xfrm>
        </p:spPr>
        <p:txBody>
          <a:bodyPr/>
          <a:lstStyle>
            <a:lvl1pPr>
              <a:defRPr b="1"/>
            </a:lvl1pPr>
          </a:lstStyle>
          <a:p>
            <a:pPr lvl="0"/>
            <a:r>
              <a:rPr lang="en-US" dirty="0"/>
              <a:t>Click to add text</a:t>
            </a:r>
            <a:endParaRPr lang="en-GB" dirty="0"/>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56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Text Placeholder 29">
            <a:extLst>
              <a:ext uri="{FF2B5EF4-FFF2-40B4-BE49-F238E27FC236}">
                <a16:creationId xmlns:a16="http://schemas.microsoft.com/office/drawing/2014/main" id="{D26D01CC-3541-4F97-AF97-73FF6352033A}"/>
              </a:ext>
            </a:extLst>
          </p:cNvPr>
          <p:cNvSpPr>
            <a:spLocks noGrp="1"/>
          </p:cNvSpPr>
          <p:nvPr>
            <p:ph type="body" sz="quarter" idx="24" hasCustomPrompt="1"/>
          </p:nvPr>
        </p:nvSpPr>
        <p:spPr>
          <a:xfrm>
            <a:off x="360000" y="910800"/>
            <a:ext cx="11466000" cy="396000"/>
          </a:xfrm>
        </p:spPr>
        <p:txBody>
          <a:bodyPr/>
          <a:lstStyle>
            <a:lvl1pPr>
              <a:spcBef>
                <a:spcPts val="600"/>
              </a:spcBef>
              <a:defRPr sz="2200"/>
            </a:lvl1pPr>
          </a:lstStyle>
          <a:p>
            <a:pPr lvl="0"/>
            <a:r>
              <a:rPr lang="en-US" dirty="0"/>
              <a:t>Click to add subtitle</a:t>
            </a:r>
            <a:endParaRPr lang="en-GB" dirty="0"/>
          </a:p>
        </p:txBody>
      </p:sp>
    </p:spTree>
    <p:extLst>
      <p:ext uri="{BB962C8B-B14F-4D97-AF65-F5344CB8AC3E}">
        <p14:creationId xmlns:p14="http://schemas.microsoft.com/office/powerpoint/2010/main" val="325029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62903-71A8-4BD2-B059-6BA4C3AA3987}"/>
              </a:ext>
            </a:extLst>
          </p:cNvPr>
          <p:cNvSpPr>
            <a:spLocks noGrp="1"/>
          </p:cNvSpPr>
          <p:nvPr>
            <p:ph type="title" hasCustomPrompt="1"/>
          </p:nvPr>
        </p:nvSpPr>
        <p:spPr>
          <a:xfrm>
            <a:off x="359999" y="430718"/>
            <a:ext cx="5626800"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33EFCC3-809C-4472-825A-5268DA759575}"/>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257A7757-8EC5-4D12-B56F-AB9F88D69ABD}"/>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C55437D9-CE22-451C-B458-B3F648A64234}"/>
              </a:ext>
            </a:extLst>
          </p:cNvPr>
          <p:cNvSpPr>
            <a:spLocks noGrp="1"/>
          </p:cNvSpPr>
          <p:nvPr>
            <p:ph type="body" sz="quarter" idx="12" hasCustomPrompt="1"/>
          </p:nvPr>
        </p:nvSpPr>
        <p:spPr>
          <a:xfrm>
            <a:off x="360000" y="170815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Picture Placeholder 7">
            <a:extLst>
              <a:ext uri="{FF2B5EF4-FFF2-40B4-BE49-F238E27FC236}">
                <a16:creationId xmlns:a16="http://schemas.microsoft.com/office/drawing/2014/main" id="{9F169CDD-9FFC-4BEA-A4C1-F55F1EBC5A64}"/>
              </a:ext>
            </a:extLst>
          </p:cNvPr>
          <p:cNvSpPr>
            <a:spLocks noGrp="1"/>
          </p:cNvSpPr>
          <p:nvPr>
            <p:ph type="pic" sz="quarter" idx="13"/>
          </p:nvPr>
        </p:nvSpPr>
        <p:spPr>
          <a:xfrm>
            <a:off x="6202799" y="430717"/>
            <a:ext cx="5626800" cy="5468400"/>
          </a:xfrm>
        </p:spPr>
        <p:txBody>
          <a:bodyPr anchor="ctr" anchorCtr="0"/>
          <a:lstStyle>
            <a:lvl1pPr algn="ctr">
              <a:defRPr/>
            </a:lvl1pPr>
          </a:lstStyle>
          <a:p>
            <a:r>
              <a:rPr lang="en-US"/>
              <a:t>Click icon to add picture</a:t>
            </a:r>
            <a:endParaRPr lang="en-GB"/>
          </a:p>
        </p:txBody>
      </p:sp>
    </p:spTree>
    <p:extLst>
      <p:ext uri="{BB962C8B-B14F-4D97-AF65-F5344CB8AC3E}">
        <p14:creationId xmlns:p14="http://schemas.microsoft.com/office/powerpoint/2010/main" val="376453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white)">
    <p:bg>
      <p:bgPr>
        <a:solidFill>
          <a:schemeClr val="bg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CC9C48B-8F01-477C-A429-B5E465F5632C}"/>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tx1"/>
                </a:solidFill>
              </a:defRPr>
            </a:lvl1pPr>
          </a:lstStyle>
          <a:p>
            <a:r>
              <a:rPr lang="en-GB" dirty="0"/>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lvl1pPr>
          </a:lstStyle>
          <a:p>
            <a:pPr lvl="0"/>
            <a:r>
              <a:rPr lang="en-US" dirty="0"/>
              <a:t>Click to add text</a:t>
            </a:r>
          </a:p>
        </p:txBody>
      </p:sp>
      <p:pic>
        <p:nvPicPr>
          <p:cNvPr id="12" name="Picture 11">
            <a:extLst>
              <a:ext uri="{FF2B5EF4-FFF2-40B4-BE49-F238E27FC236}">
                <a16:creationId xmlns:a16="http://schemas.microsoft.com/office/drawing/2014/main" id="{8367E2D2-7C31-4CEA-8775-7B4E031C0347}"/>
              </a:ext>
            </a:extLst>
          </p:cNvPr>
          <p:cNvPicPr>
            <a:picLocks noChangeAspect="1"/>
          </p:cNvPicPr>
          <p:nvPr userDrawn="1"/>
        </p:nvPicPr>
        <p:blipFill>
          <a:blip r:embed="rId5"/>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1290336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FAACB8-7B00-457D-8F89-FB4DD9039A6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F6556072-910B-4986-8C02-A52A75446092}"/>
              </a:ext>
            </a:extLst>
          </p:cNvPr>
          <p:cNvSpPr>
            <a:spLocks noGrp="1"/>
          </p:cNvSpPr>
          <p:nvPr>
            <p:ph type="ftr" sz="quarter" idx="11"/>
          </p:nvPr>
        </p:nvSpPr>
        <p:spPr/>
        <p:txBody>
          <a:bodyPr/>
          <a:lstStyle/>
          <a:p>
            <a:endParaRPr lang="en-GB" dirty="0"/>
          </a:p>
        </p:txBody>
      </p:sp>
      <p:sp>
        <p:nvSpPr>
          <p:cNvPr id="8" name="Picture Placeholder 7">
            <a:extLst>
              <a:ext uri="{FF2B5EF4-FFF2-40B4-BE49-F238E27FC236}">
                <a16:creationId xmlns:a16="http://schemas.microsoft.com/office/drawing/2014/main" id="{44F34447-13E0-43B9-BE1F-C60C03555D39}"/>
              </a:ext>
            </a:extLst>
          </p:cNvPr>
          <p:cNvSpPr>
            <a:spLocks noGrp="1"/>
          </p:cNvSpPr>
          <p:nvPr>
            <p:ph type="pic" sz="quarter" idx="12"/>
          </p:nvPr>
        </p:nvSpPr>
        <p:spPr>
          <a:xfrm>
            <a:off x="360000" y="432000"/>
            <a:ext cx="5627561" cy="5468400"/>
          </a:xfrm>
        </p:spPr>
        <p:txBody>
          <a:bodyPr anchor="ctr" anchorCtr="0"/>
          <a:lstStyle>
            <a:lvl1pPr algn="ctr">
              <a:defRPr/>
            </a:lvl1pPr>
          </a:lstStyle>
          <a:p>
            <a:r>
              <a:rPr lang="en-US"/>
              <a:t>Click icon to add picture</a:t>
            </a:r>
            <a:endParaRPr lang="en-GB"/>
          </a:p>
        </p:txBody>
      </p:sp>
      <p:sp>
        <p:nvSpPr>
          <p:cNvPr id="6" name="Text Placeholder 5">
            <a:extLst>
              <a:ext uri="{FF2B5EF4-FFF2-40B4-BE49-F238E27FC236}">
                <a16:creationId xmlns:a16="http://schemas.microsoft.com/office/drawing/2014/main" id="{10D6BD01-6C23-44ED-8363-1C234E2533EA}"/>
              </a:ext>
            </a:extLst>
          </p:cNvPr>
          <p:cNvSpPr>
            <a:spLocks noGrp="1"/>
          </p:cNvSpPr>
          <p:nvPr>
            <p:ph type="body" sz="quarter" idx="13" hasCustomPrompt="1"/>
          </p:nvPr>
        </p:nvSpPr>
        <p:spPr>
          <a:xfrm>
            <a:off x="6202361" y="170815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586AABB0-FC25-4DDA-B141-9861B8EF64BF}"/>
              </a:ext>
            </a:extLst>
          </p:cNvPr>
          <p:cNvSpPr>
            <a:spLocks noGrp="1"/>
          </p:cNvSpPr>
          <p:nvPr>
            <p:ph type="title" hasCustomPrompt="1"/>
          </p:nvPr>
        </p:nvSpPr>
        <p:spPr>
          <a:xfrm>
            <a:off x="6202361" y="430718"/>
            <a:ext cx="5626800" cy="403200"/>
          </a:xfrm>
        </p:spPr>
        <p:txBody>
          <a:bodyPr/>
          <a:lstStyle>
            <a:lvl1pPr>
              <a:defRPr/>
            </a:lvl1pPr>
          </a:lstStyle>
          <a:p>
            <a:r>
              <a:rPr lang="en-US" dirty="0"/>
              <a:t>Click to add title</a:t>
            </a:r>
            <a:endParaRPr lang="en-GB" dirty="0"/>
          </a:p>
        </p:txBody>
      </p:sp>
    </p:spTree>
    <p:extLst>
      <p:ext uri="{BB962C8B-B14F-4D97-AF65-F5344CB8AC3E}">
        <p14:creationId xmlns:p14="http://schemas.microsoft.com/office/powerpoint/2010/main" val="9255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F7C6D4BB-14E1-42DC-832A-2D0CE7863284}"/>
              </a:ext>
            </a:extLst>
          </p:cNvPr>
          <p:cNvSpPr>
            <a:spLocks noGrp="1"/>
          </p:cNvSpPr>
          <p:nvPr>
            <p:ph type="body" sz="quarter" idx="12" hasCustomPrompt="1"/>
          </p:nvPr>
        </p:nvSpPr>
        <p:spPr>
          <a:xfrm>
            <a:off x="360363" y="910800"/>
            <a:ext cx="11466512" cy="396000"/>
          </a:xfrm>
        </p:spPr>
        <p:txBody>
          <a:bodyPr/>
          <a:lstStyle>
            <a:lvl1pPr>
              <a:spcBef>
                <a:spcPts val="600"/>
              </a:spcBef>
              <a:defRPr sz="2200"/>
            </a:lvl1pPr>
          </a:lstStyle>
          <a:p>
            <a:pPr lvl="0"/>
            <a:r>
              <a:rPr lang="en-US" dirty="0"/>
              <a:t>Click to add subtitle</a:t>
            </a:r>
            <a:endParaRPr lang="en-GB" dirty="0"/>
          </a:p>
        </p:txBody>
      </p:sp>
    </p:spTree>
    <p:extLst>
      <p:ext uri="{BB962C8B-B14F-4D97-AF65-F5344CB8AC3E}">
        <p14:creationId xmlns:p14="http://schemas.microsoft.com/office/powerpoint/2010/main" val="150637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B2F2EE-42BB-4EB6-8FC2-5E56E4F34F6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73875A20-F354-407F-8F71-92C914742B40}"/>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131751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1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dirty="0"/>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0106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1 x content + heading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870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2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8213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2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07A87-9762-46A5-A1BF-60907C2C37A7}"/>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CEE70F8-6350-4489-8BF1-B1E111BCABD9}"/>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A50CCAD9-3BB6-43FD-8F71-48FD5880907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260E6D9E-AC7D-4CD8-9A1B-DC502AAB0B81}"/>
              </a:ext>
            </a:extLst>
          </p:cNvPr>
          <p:cNvSpPr>
            <a:spLocks noGrp="1"/>
          </p:cNvSpPr>
          <p:nvPr>
            <p:ph type="body" sz="quarter" idx="12" hasCustomPrompt="1"/>
          </p:nvPr>
        </p:nvSpPr>
        <p:spPr>
          <a:xfrm>
            <a:off x="360363" y="1710000"/>
            <a:ext cx="5626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0F252CF9-0987-4CBA-8CC7-B6582ECA2390}"/>
              </a:ext>
            </a:extLst>
          </p:cNvPr>
          <p:cNvSpPr>
            <a:spLocks noGrp="1"/>
          </p:cNvSpPr>
          <p:nvPr>
            <p:ph sz="quarter" idx="13" hasCustomPrompt="1"/>
          </p:nvPr>
        </p:nvSpPr>
        <p:spPr>
          <a:xfrm>
            <a:off x="360363" y="2376000"/>
            <a:ext cx="5626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1FAA4903-9221-4FF9-912C-268A8584F333}"/>
              </a:ext>
            </a:extLst>
          </p:cNvPr>
          <p:cNvSpPr>
            <a:spLocks noGrp="1"/>
          </p:cNvSpPr>
          <p:nvPr>
            <p:ph type="body" sz="quarter" idx="14" hasCustomPrompt="1"/>
          </p:nvPr>
        </p:nvSpPr>
        <p:spPr>
          <a:xfrm>
            <a:off x="6202800" y="1710000"/>
            <a:ext cx="5626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3F8654F-9C23-4A2E-AF1D-7C6743D88CE6}"/>
              </a:ext>
            </a:extLst>
          </p:cNvPr>
          <p:cNvSpPr>
            <a:spLocks noGrp="1"/>
          </p:cNvSpPr>
          <p:nvPr>
            <p:ph sz="quarter" idx="15" hasCustomPrompt="1"/>
          </p:nvPr>
        </p:nvSpPr>
        <p:spPr>
          <a:xfrm>
            <a:off x="6202363" y="2376488"/>
            <a:ext cx="5626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1683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3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ECC06-0E64-440D-9CE8-5164D165186F}"/>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490BAE0-3503-40B7-97FF-3BBA5C4DD77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A542D4FE-2A34-4C36-A765-CE00B9912ADD}"/>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D9E4B3E9-7CA2-4847-B7BD-96957DE30226}"/>
              </a:ext>
            </a:extLst>
          </p:cNvPr>
          <p:cNvSpPr>
            <a:spLocks noGrp="1"/>
          </p:cNvSpPr>
          <p:nvPr>
            <p:ph sz="quarter" idx="12" hasCustomPrompt="1"/>
          </p:nvPr>
        </p:nvSpPr>
        <p:spPr>
          <a:xfrm>
            <a:off x="360362"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910D5E0E-637F-4A32-A98F-3FE4ED81219E}"/>
              </a:ext>
            </a:extLst>
          </p:cNvPr>
          <p:cNvSpPr>
            <a:spLocks noGrp="1"/>
          </p:cNvSpPr>
          <p:nvPr>
            <p:ph sz="quarter" idx="13" hasCustomPrompt="1"/>
          </p:nvPr>
        </p:nvSpPr>
        <p:spPr>
          <a:xfrm>
            <a:off x="4257618"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6435609-FC5D-424F-A15C-A0856D1FFFF3}"/>
              </a:ext>
            </a:extLst>
          </p:cNvPr>
          <p:cNvSpPr>
            <a:spLocks noGrp="1"/>
          </p:cNvSpPr>
          <p:nvPr>
            <p:ph sz="quarter" idx="14" hasCustomPrompt="1"/>
          </p:nvPr>
        </p:nvSpPr>
        <p:spPr>
          <a:xfrm>
            <a:off x="8154874" y="1710000"/>
            <a:ext cx="3672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87170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3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5AEE3-9929-4A79-A968-8D4311BF5D5E}"/>
              </a:ext>
            </a:extLst>
          </p:cNvPr>
          <p:cNvSpPr>
            <a:spLocks noGrp="1"/>
          </p:cNvSpPr>
          <p:nvPr>
            <p:ph type="title" hasCustomPrompt="1"/>
          </p:nvPr>
        </p:nvSpPr>
        <p:spPr>
          <a:xfrm>
            <a:off x="359999" y="430718"/>
            <a:ext cx="11466875" cy="403200"/>
          </a:xfrm>
        </p:spPr>
        <p:txBody>
          <a:body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DDAA155B-CCB9-45EF-83E7-A4F386C3D59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6E46BAB9-04B4-4317-A1F0-FDDB9A1286EA}"/>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02044888-1B05-4294-ABC2-A93A4A32E0DD}"/>
              </a:ext>
            </a:extLst>
          </p:cNvPr>
          <p:cNvSpPr>
            <a:spLocks noGrp="1"/>
          </p:cNvSpPr>
          <p:nvPr>
            <p:ph type="body" sz="quarter" idx="12" hasCustomPrompt="1"/>
          </p:nvPr>
        </p:nvSpPr>
        <p:spPr>
          <a:xfrm>
            <a:off x="360000" y="1710000"/>
            <a:ext cx="3672000" cy="604800"/>
          </a:xfrm>
        </p:spPr>
        <p:txBody>
          <a:bodyPr/>
          <a:lstStyle>
            <a:lvl1pPr>
              <a:defRPr b="1"/>
            </a:lvl1pPr>
          </a:lstStyle>
          <a:p>
            <a:pPr lvl="0"/>
            <a:r>
              <a:rPr lang="en-US" dirty="0"/>
              <a:t>Click to add text</a:t>
            </a:r>
          </a:p>
        </p:txBody>
      </p:sp>
      <p:sp>
        <p:nvSpPr>
          <p:cNvPr id="8" name="Content Placeholder 7">
            <a:extLst>
              <a:ext uri="{FF2B5EF4-FFF2-40B4-BE49-F238E27FC236}">
                <a16:creationId xmlns:a16="http://schemas.microsoft.com/office/drawing/2014/main" id="{FB8C48F8-FEC0-41E0-BBB9-68EC3003D7D8}"/>
              </a:ext>
            </a:extLst>
          </p:cNvPr>
          <p:cNvSpPr>
            <a:spLocks noGrp="1"/>
          </p:cNvSpPr>
          <p:nvPr>
            <p:ph sz="quarter" idx="13" hasCustomPrompt="1"/>
          </p:nvPr>
        </p:nvSpPr>
        <p:spPr>
          <a:xfrm>
            <a:off x="360363"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F59D2917-03D0-4000-AA1D-13CEEB10FBFD}"/>
              </a:ext>
            </a:extLst>
          </p:cNvPr>
          <p:cNvSpPr>
            <a:spLocks noGrp="1"/>
          </p:cNvSpPr>
          <p:nvPr>
            <p:ph type="body" sz="quarter" idx="14" hasCustomPrompt="1"/>
          </p:nvPr>
        </p:nvSpPr>
        <p:spPr>
          <a:xfrm>
            <a:off x="4257437" y="1710000"/>
            <a:ext cx="36720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DE23886-2490-491C-8436-F655BBCD8C99}"/>
              </a:ext>
            </a:extLst>
          </p:cNvPr>
          <p:cNvSpPr>
            <a:spLocks noGrp="1"/>
          </p:cNvSpPr>
          <p:nvPr>
            <p:ph sz="quarter" idx="15" hasCustomPrompt="1"/>
          </p:nvPr>
        </p:nvSpPr>
        <p:spPr>
          <a:xfrm>
            <a:off x="4257619" y="2376488"/>
            <a:ext cx="36720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51DA3C15-7E9D-4E22-895A-F50878BD332E}"/>
              </a:ext>
            </a:extLst>
          </p:cNvPr>
          <p:cNvSpPr>
            <a:spLocks noGrp="1"/>
          </p:cNvSpPr>
          <p:nvPr>
            <p:ph type="body" sz="quarter" idx="16" hasCustomPrompt="1"/>
          </p:nvPr>
        </p:nvSpPr>
        <p:spPr>
          <a:xfrm>
            <a:off x="8154874" y="1710000"/>
            <a:ext cx="3672000" cy="604838"/>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C41F52C9-6836-4FC9-99EA-1BF6FF01DF3F}"/>
              </a:ext>
            </a:extLst>
          </p:cNvPr>
          <p:cNvSpPr>
            <a:spLocks noGrp="1"/>
          </p:cNvSpPr>
          <p:nvPr>
            <p:ph sz="quarter" idx="17" hasCustomPrompt="1"/>
          </p:nvPr>
        </p:nvSpPr>
        <p:spPr>
          <a:xfrm>
            <a:off x="8154874" y="2376000"/>
            <a:ext cx="3672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9847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4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C880B-B2A1-4343-8F1B-D11FAEA2A2C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C41184D5-78E0-4646-8F38-C52C718FFF6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09802832-2B66-4562-9C71-D7D1507397C2}"/>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EF49FA9-6D89-44C4-B6C9-EA8D7FB75632}"/>
              </a:ext>
            </a:extLst>
          </p:cNvPr>
          <p:cNvSpPr>
            <a:spLocks noGrp="1"/>
          </p:cNvSpPr>
          <p:nvPr>
            <p:ph sz="quarter" idx="12" hasCustomPrompt="1"/>
          </p:nvPr>
        </p:nvSpPr>
        <p:spPr>
          <a:xfrm>
            <a:off x="360362"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BAD1D924-231B-4C18-8E90-2DFF9C04EF04}"/>
              </a:ext>
            </a:extLst>
          </p:cNvPr>
          <p:cNvSpPr>
            <a:spLocks noGrp="1"/>
          </p:cNvSpPr>
          <p:nvPr>
            <p:ph sz="quarter" idx="13" hasCustomPrompt="1"/>
          </p:nvPr>
        </p:nvSpPr>
        <p:spPr>
          <a:xfrm>
            <a:off x="3272933"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9EF0024D-3708-4302-8C69-256AD7593873}"/>
              </a:ext>
            </a:extLst>
          </p:cNvPr>
          <p:cNvSpPr>
            <a:spLocks noGrp="1"/>
          </p:cNvSpPr>
          <p:nvPr>
            <p:ph sz="quarter" idx="14" hasCustomPrompt="1"/>
          </p:nvPr>
        </p:nvSpPr>
        <p:spPr>
          <a:xfrm>
            <a:off x="618550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E3415997-1B6E-4BEC-B682-F9280D0D5E3E}"/>
              </a:ext>
            </a:extLst>
          </p:cNvPr>
          <p:cNvSpPr>
            <a:spLocks noGrp="1"/>
          </p:cNvSpPr>
          <p:nvPr>
            <p:ph sz="quarter" idx="15" hasCustomPrompt="1"/>
          </p:nvPr>
        </p:nvSpPr>
        <p:spPr>
          <a:xfrm>
            <a:off x="9098074" y="1710000"/>
            <a:ext cx="2728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6885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1 (black)">
    <p:bg>
      <p:bgPr>
        <a:solidFill>
          <a:srgbClr val="000000"/>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A919E3D3-0D4F-48CE-AB93-69E448E98470}"/>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sp>
        <p:nvSpPr>
          <p:cNvPr id="2" name="Title 1"/>
          <p:cNvSpPr>
            <a:spLocks noGrp="1"/>
          </p:cNvSpPr>
          <p:nvPr>
            <p:ph type="ctrTitle" hasCustomPrompt="1"/>
          </p:nvPr>
        </p:nvSpPr>
        <p:spPr>
          <a:xfrm>
            <a:off x="360000" y="1490400"/>
            <a:ext cx="3520800" cy="1976400"/>
          </a:xfrm>
          <a:prstGeom prst="rect">
            <a:avLst/>
          </a:prstGeom>
        </p:spPr>
        <p:txBody>
          <a:bodyPr anchor="t">
            <a:noAutofit/>
          </a:bodyPr>
          <a:lstStyle>
            <a:lvl1pPr algn="l">
              <a:defRPr sz="3000" b="0">
                <a:solidFill>
                  <a:srgbClr val="FFFFFF"/>
                </a:solidFill>
              </a:defRPr>
            </a:lvl1pPr>
          </a:lstStyle>
          <a:p>
            <a:r>
              <a:rPr lang="en-GB" dirty="0"/>
              <a:t>Click to add title</a:t>
            </a:r>
          </a:p>
        </p:txBody>
      </p:sp>
      <p:sp>
        <p:nvSpPr>
          <p:cNvPr id="3" name="Subtitle 2"/>
          <p:cNvSpPr>
            <a:spLocks noGrp="1"/>
          </p:cNvSpPr>
          <p:nvPr>
            <p:ph type="subTitle" idx="1" hasCustomPrompt="1"/>
          </p:nvPr>
        </p:nvSpPr>
        <p:spPr>
          <a:xfrm>
            <a:off x="360000" y="3708000"/>
            <a:ext cx="3520800" cy="1022400"/>
          </a:xfrm>
          <a:prstGeom prst="rect">
            <a:avLst/>
          </a:prstGeom>
        </p:spPr>
        <p:txBody>
          <a:bodyPr anchor="t">
            <a:noAutofit/>
          </a:bodyPr>
          <a:lstStyle>
            <a:lvl1pPr marL="0" indent="0" algn="l">
              <a:spcBef>
                <a:spcPts val="600"/>
              </a:spcBef>
              <a:buNone/>
              <a:defRPr sz="1800" b="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6" name="Text Placeholder 5">
            <a:extLst>
              <a:ext uri="{FF2B5EF4-FFF2-40B4-BE49-F238E27FC236}">
                <a16:creationId xmlns:a16="http://schemas.microsoft.com/office/drawing/2014/main" id="{50929DC8-987C-4BF4-9A49-8F549F1F3DBE}"/>
              </a:ext>
            </a:extLst>
          </p:cNvPr>
          <p:cNvSpPr>
            <a:spLocks noGrp="1"/>
          </p:cNvSpPr>
          <p:nvPr>
            <p:ph type="body" sz="quarter" idx="10" hasCustomPrompt="1"/>
          </p:nvPr>
        </p:nvSpPr>
        <p:spPr>
          <a:xfrm>
            <a:off x="360363" y="4971600"/>
            <a:ext cx="3521075" cy="1022350"/>
          </a:xfrm>
        </p:spPr>
        <p:txBody>
          <a:bodyPr anchor="b"/>
          <a:lstStyle>
            <a:lvl1pPr>
              <a:spcBef>
                <a:spcPts val="600"/>
              </a:spcBef>
              <a:defRPr sz="1200">
                <a:solidFill>
                  <a:srgbClr val="FFFFFF"/>
                </a:solidFill>
              </a:defRPr>
            </a:lvl1pPr>
          </a:lstStyle>
          <a:p>
            <a:pPr lvl="0"/>
            <a:r>
              <a:rPr lang="en-GB" dirty="0"/>
              <a:t>Click to add text</a:t>
            </a:r>
          </a:p>
        </p:txBody>
      </p:sp>
    </p:spTree>
    <p:extLst>
      <p:ext uri="{BB962C8B-B14F-4D97-AF65-F5344CB8AC3E}">
        <p14:creationId xmlns:p14="http://schemas.microsoft.com/office/powerpoint/2010/main" val="3710511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4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C45C-9BBB-4B14-BC71-8D9593AF9252}"/>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DCA3869-0626-4D7E-A07F-ED2B248D284C}"/>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F29845BF-B227-4307-81B9-E7C8FC57CD26}"/>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C1A4FC7E-D91D-407A-BFBE-F405D6BBEA67}"/>
              </a:ext>
            </a:extLst>
          </p:cNvPr>
          <p:cNvSpPr>
            <a:spLocks noGrp="1"/>
          </p:cNvSpPr>
          <p:nvPr>
            <p:ph type="body" sz="quarter" idx="12" hasCustomPrompt="1"/>
          </p:nvPr>
        </p:nvSpPr>
        <p:spPr>
          <a:xfrm>
            <a:off x="360000" y="1710000"/>
            <a:ext cx="27288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129916EF-EC2F-4137-B182-AA5508918E8F}"/>
              </a:ext>
            </a:extLst>
          </p:cNvPr>
          <p:cNvSpPr>
            <a:spLocks noGrp="1"/>
          </p:cNvSpPr>
          <p:nvPr>
            <p:ph sz="quarter" idx="13" hasCustomPrompt="1"/>
          </p:nvPr>
        </p:nvSpPr>
        <p:spPr>
          <a:xfrm>
            <a:off x="360000"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6D9A3CD5-4B7B-41AC-BFD5-7AA2D853D03E}"/>
              </a:ext>
            </a:extLst>
          </p:cNvPr>
          <p:cNvSpPr>
            <a:spLocks noGrp="1"/>
          </p:cNvSpPr>
          <p:nvPr>
            <p:ph type="body" sz="quarter" idx="14" hasCustomPrompt="1"/>
          </p:nvPr>
        </p:nvSpPr>
        <p:spPr>
          <a:xfrm>
            <a:off x="3272691" y="1710000"/>
            <a:ext cx="2728800" cy="604838"/>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35F727AD-E63B-412E-B986-D86DFE5EED29}"/>
              </a:ext>
            </a:extLst>
          </p:cNvPr>
          <p:cNvSpPr>
            <a:spLocks noGrp="1"/>
          </p:cNvSpPr>
          <p:nvPr>
            <p:ph sz="quarter" idx="15" hasCustomPrompt="1"/>
          </p:nvPr>
        </p:nvSpPr>
        <p:spPr>
          <a:xfrm>
            <a:off x="3272691" y="2376488"/>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CEE6CD4-960B-4926-8A35-E8FF363F8723}"/>
              </a:ext>
            </a:extLst>
          </p:cNvPr>
          <p:cNvSpPr>
            <a:spLocks noGrp="1"/>
          </p:cNvSpPr>
          <p:nvPr>
            <p:ph type="body" sz="quarter" idx="16" hasCustomPrompt="1"/>
          </p:nvPr>
        </p:nvSpPr>
        <p:spPr>
          <a:xfrm>
            <a:off x="6185382" y="1710000"/>
            <a:ext cx="27288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E544BF1C-E9EC-43D2-A239-79E43B7C24CD}"/>
              </a:ext>
            </a:extLst>
          </p:cNvPr>
          <p:cNvSpPr>
            <a:spLocks noGrp="1"/>
          </p:cNvSpPr>
          <p:nvPr>
            <p:ph sz="quarter" idx="17" hasCustomPrompt="1"/>
          </p:nvPr>
        </p:nvSpPr>
        <p:spPr>
          <a:xfrm>
            <a:off x="6185382" y="2376000"/>
            <a:ext cx="27288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A27027DC-FD56-4CD6-8B38-7C623A97D1C4}"/>
              </a:ext>
            </a:extLst>
          </p:cNvPr>
          <p:cNvSpPr>
            <a:spLocks noGrp="1"/>
          </p:cNvSpPr>
          <p:nvPr>
            <p:ph type="body" sz="quarter" idx="18" hasCustomPrompt="1"/>
          </p:nvPr>
        </p:nvSpPr>
        <p:spPr>
          <a:xfrm>
            <a:off x="9098074" y="1710000"/>
            <a:ext cx="27288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5513656D-7804-45C7-9561-4FFDBE1F523B}"/>
              </a:ext>
            </a:extLst>
          </p:cNvPr>
          <p:cNvSpPr>
            <a:spLocks noGrp="1"/>
          </p:cNvSpPr>
          <p:nvPr>
            <p:ph sz="quarter" idx="19" hasCustomPrompt="1"/>
          </p:nvPr>
        </p:nvSpPr>
        <p:spPr>
          <a:xfrm>
            <a:off x="9098074" y="2376488"/>
            <a:ext cx="2728800" cy="334327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55809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5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EED13-8109-40D7-B85E-48D72364D6E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5A60EB60-D174-4782-B63F-DCF2657E1B1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E54526FD-FB6E-4148-89B3-7D266E27BD8F}"/>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AC5E99A7-B8B8-4860-8872-63A20BC4983E}"/>
              </a:ext>
            </a:extLst>
          </p:cNvPr>
          <p:cNvSpPr>
            <a:spLocks noGrp="1"/>
          </p:cNvSpPr>
          <p:nvPr>
            <p:ph sz="quarter" idx="12" hasCustomPrompt="1"/>
          </p:nvPr>
        </p:nvSpPr>
        <p:spPr>
          <a:xfrm>
            <a:off x="360363"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7136CF45-35B9-4F30-93CE-11D7DC6AE4AB}"/>
              </a:ext>
            </a:extLst>
          </p:cNvPr>
          <p:cNvSpPr>
            <a:spLocks noGrp="1"/>
          </p:cNvSpPr>
          <p:nvPr>
            <p:ph sz="quarter" idx="13" hasCustomPrompt="1"/>
          </p:nvPr>
        </p:nvSpPr>
        <p:spPr>
          <a:xfrm>
            <a:off x="2689691"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A190C909-262D-4930-924B-8C4285CF8554}"/>
              </a:ext>
            </a:extLst>
          </p:cNvPr>
          <p:cNvSpPr>
            <a:spLocks noGrp="1"/>
          </p:cNvSpPr>
          <p:nvPr>
            <p:ph sz="quarter" idx="14" hasCustomPrompt="1"/>
          </p:nvPr>
        </p:nvSpPr>
        <p:spPr>
          <a:xfrm>
            <a:off x="5019019"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C18864E4-1D92-4544-8F52-1155810D7924}"/>
              </a:ext>
            </a:extLst>
          </p:cNvPr>
          <p:cNvSpPr>
            <a:spLocks noGrp="1"/>
          </p:cNvSpPr>
          <p:nvPr>
            <p:ph sz="quarter" idx="15" hasCustomPrompt="1"/>
          </p:nvPr>
        </p:nvSpPr>
        <p:spPr>
          <a:xfrm>
            <a:off x="7348347"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E68E0E68-5345-4D62-8D07-AE58AE330678}"/>
              </a:ext>
            </a:extLst>
          </p:cNvPr>
          <p:cNvSpPr>
            <a:spLocks noGrp="1"/>
          </p:cNvSpPr>
          <p:nvPr>
            <p:ph sz="quarter" idx="16" hasCustomPrompt="1"/>
          </p:nvPr>
        </p:nvSpPr>
        <p:spPr>
          <a:xfrm>
            <a:off x="9677674" y="1710000"/>
            <a:ext cx="21492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9308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5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5C433-9252-44D6-8AA4-495DB59340DB}"/>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A76AA46E-1017-4823-B4EC-B35766CE6763}"/>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01E1B86A-68D0-4D2D-A5CB-00F231C8BC28}"/>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634B8469-FF2E-4467-8E43-A49A3388A2F3}"/>
              </a:ext>
            </a:extLst>
          </p:cNvPr>
          <p:cNvSpPr>
            <a:spLocks noGrp="1"/>
          </p:cNvSpPr>
          <p:nvPr>
            <p:ph type="body" sz="quarter" idx="12" hasCustomPrompt="1"/>
          </p:nvPr>
        </p:nvSpPr>
        <p:spPr>
          <a:xfrm>
            <a:off x="360363" y="1710000"/>
            <a:ext cx="21492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6F0DDC14-9B67-4FE8-BC58-A70501A5344F}"/>
              </a:ext>
            </a:extLst>
          </p:cNvPr>
          <p:cNvSpPr>
            <a:spLocks noGrp="1"/>
          </p:cNvSpPr>
          <p:nvPr>
            <p:ph sz="quarter" idx="13" hasCustomPrompt="1"/>
          </p:nvPr>
        </p:nvSpPr>
        <p:spPr>
          <a:xfrm>
            <a:off x="360000"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A007D028-2ECB-46AF-8517-CCF9C089D819}"/>
              </a:ext>
            </a:extLst>
          </p:cNvPr>
          <p:cNvSpPr>
            <a:spLocks noGrp="1"/>
          </p:cNvSpPr>
          <p:nvPr>
            <p:ph type="body" sz="quarter" idx="14" hasCustomPrompt="1"/>
          </p:nvPr>
        </p:nvSpPr>
        <p:spPr>
          <a:xfrm>
            <a:off x="2689691" y="1710000"/>
            <a:ext cx="21492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2F1DDE75-E486-4A48-BDBB-2C2A5B5E64D3}"/>
              </a:ext>
            </a:extLst>
          </p:cNvPr>
          <p:cNvSpPr>
            <a:spLocks noGrp="1"/>
          </p:cNvSpPr>
          <p:nvPr>
            <p:ph sz="quarter" idx="15" hasCustomPrompt="1"/>
          </p:nvPr>
        </p:nvSpPr>
        <p:spPr>
          <a:xfrm>
            <a:off x="2689419"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87A506B6-1DA9-4CD7-9F56-C6BF2FDC187B}"/>
              </a:ext>
            </a:extLst>
          </p:cNvPr>
          <p:cNvSpPr>
            <a:spLocks noGrp="1"/>
          </p:cNvSpPr>
          <p:nvPr>
            <p:ph type="body" sz="quarter" idx="16" hasCustomPrompt="1"/>
          </p:nvPr>
        </p:nvSpPr>
        <p:spPr>
          <a:xfrm>
            <a:off x="5019019" y="1710000"/>
            <a:ext cx="21492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3F41FFAE-2857-4B94-916D-0210AE0A1766}"/>
              </a:ext>
            </a:extLst>
          </p:cNvPr>
          <p:cNvSpPr>
            <a:spLocks noGrp="1"/>
          </p:cNvSpPr>
          <p:nvPr>
            <p:ph sz="quarter" idx="17" hasCustomPrompt="1"/>
          </p:nvPr>
        </p:nvSpPr>
        <p:spPr>
          <a:xfrm>
            <a:off x="5018838"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8C34C508-C3AF-422F-B1C7-A38F34513AB7}"/>
              </a:ext>
            </a:extLst>
          </p:cNvPr>
          <p:cNvSpPr>
            <a:spLocks noGrp="1"/>
          </p:cNvSpPr>
          <p:nvPr>
            <p:ph type="body" sz="quarter" idx="18" hasCustomPrompt="1"/>
          </p:nvPr>
        </p:nvSpPr>
        <p:spPr>
          <a:xfrm>
            <a:off x="7348347" y="1710000"/>
            <a:ext cx="21492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0D9455C4-8047-4B5B-B5BC-4A0379405BC2}"/>
              </a:ext>
            </a:extLst>
          </p:cNvPr>
          <p:cNvSpPr>
            <a:spLocks noGrp="1"/>
          </p:cNvSpPr>
          <p:nvPr>
            <p:ph sz="quarter" idx="19" hasCustomPrompt="1"/>
          </p:nvPr>
        </p:nvSpPr>
        <p:spPr>
          <a:xfrm>
            <a:off x="7348257" y="2376488"/>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5AEAC907-A41C-4782-BCD8-2B8C0ADD422D}"/>
              </a:ext>
            </a:extLst>
          </p:cNvPr>
          <p:cNvSpPr>
            <a:spLocks noGrp="1"/>
          </p:cNvSpPr>
          <p:nvPr>
            <p:ph type="body" sz="quarter" idx="20" hasCustomPrompt="1"/>
          </p:nvPr>
        </p:nvSpPr>
        <p:spPr>
          <a:xfrm>
            <a:off x="9677674" y="1710000"/>
            <a:ext cx="21492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056BBA8E-FD61-47C5-A779-B66918B4D327}"/>
              </a:ext>
            </a:extLst>
          </p:cNvPr>
          <p:cNvSpPr>
            <a:spLocks noGrp="1"/>
          </p:cNvSpPr>
          <p:nvPr>
            <p:ph sz="quarter" idx="21" hasCustomPrompt="1"/>
          </p:nvPr>
        </p:nvSpPr>
        <p:spPr>
          <a:xfrm>
            <a:off x="9677674" y="2376000"/>
            <a:ext cx="21492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6874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6 x content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4F353-7CBB-4EBB-BB48-0DDB45E9B8E5}"/>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55794D1-DF29-4B89-9359-EE65C8A56AFE}"/>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5C772A83-22C7-42BE-87D1-B99FEC13505C}"/>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127B7932-7D06-4E7E-AF70-44D39F481C0B}"/>
              </a:ext>
            </a:extLst>
          </p:cNvPr>
          <p:cNvSpPr>
            <a:spLocks noGrp="1"/>
          </p:cNvSpPr>
          <p:nvPr>
            <p:ph sz="quarter" idx="12" hasCustomPrompt="1"/>
          </p:nvPr>
        </p:nvSpPr>
        <p:spPr>
          <a:xfrm>
            <a:off x="3600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2FB353AB-4D08-4BBD-91C2-E6A30A5F493F}"/>
              </a:ext>
            </a:extLst>
          </p:cNvPr>
          <p:cNvSpPr>
            <a:spLocks noGrp="1"/>
          </p:cNvSpPr>
          <p:nvPr>
            <p:ph sz="quarter" idx="13" hasCustomPrompt="1"/>
          </p:nvPr>
        </p:nvSpPr>
        <p:spPr>
          <a:xfrm>
            <a:off x="2301295"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a:extLst>
              <a:ext uri="{FF2B5EF4-FFF2-40B4-BE49-F238E27FC236}">
                <a16:creationId xmlns:a16="http://schemas.microsoft.com/office/drawing/2014/main" id="{F4A6B5AF-EB3C-46C5-B212-27204822781C}"/>
              </a:ext>
            </a:extLst>
          </p:cNvPr>
          <p:cNvSpPr>
            <a:spLocks noGrp="1"/>
          </p:cNvSpPr>
          <p:nvPr>
            <p:ph sz="quarter" idx="14" hasCustomPrompt="1"/>
          </p:nvPr>
        </p:nvSpPr>
        <p:spPr>
          <a:xfrm>
            <a:off x="424080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a:extLst>
              <a:ext uri="{FF2B5EF4-FFF2-40B4-BE49-F238E27FC236}">
                <a16:creationId xmlns:a16="http://schemas.microsoft.com/office/drawing/2014/main" id="{5800475F-DBE2-47A0-89B9-1175EDD8427E}"/>
              </a:ext>
            </a:extLst>
          </p:cNvPr>
          <p:cNvSpPr>
            <a:spLocks noGrp="1"/>
          </p:cNvSpPr>
          <p:nvPr>
            <p:ph sz="quarter" idx="15" hasCustomPrompt="1"/>
          </p:nvPr>
        </p:nvSpPr>
        <p:spPr>
          <a:xfrm>
            <a:off x="6183885"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Content Placeholder 13">
            <a:extLst>
              <a:ext uri="{FF2B5EF4-FFF2-40B4-BE49-F238E27FC236}">
                <a16:creationId xmlns:a16="http://schemas.microsoft.com/office/drawing/2014/main" id="{0B5CE08A-01D2-488B-843A-CA3415AB7320}"/>
              </a:ext>
            </a:extLst>
          </p:cNvPr>
          <p:cNvSpPr>
            <a:spLocks noGrp="1"/>
          </p:cNvSpPr>
          <p:nvPr>
            <p:ph sz="quarter" idx="16" hasCustomPrompt="1"/>
          </p:nvPr>
        </p:nvSpPr>
        <p:spPr>
          <a:xfrm>
            <a:off x="8125180"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15">
            <a:extLst>
              <a:ext uri="{FF2B5EF4-FFF2-40B4-BE49-F238E27FC236}">
                <a16:creationId xmlns:a16="http://schemas.microsoft.com/office/drawing/2014/main" id="{39BAB9BC-6F39-4494-87B4-04D45B7607BE}"/>
              </a:ext>
            </a:extLst>
          </p:cNvPr>
          <p:cNvSpPr>
            <a:spLocks noGrp="1"/>
          </p:cNvSpPr>
          <p:nvPr>
            <p:ph sz="quarter" idx="17" hasCustomPrompt="1"/>
          </p:nvPr>
        </p:nvSpPr>
        <p:spPr>
          <a:xfrm>
            <a:off x="10066474" y="1710000"/>
            <a:ext cx="17604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5982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6 x content + headings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36FA1-AACD-4AC6-8977-227A1E8204A7}"/>
              </a:ext>
            </a:extLst>
          </p:cNvPr>
          <p:cNvSpPr>
            <a:spLocks noGrp="1"/>
          </p:cNvSpPr>
          <p:nvPr>
            <p:ph type="title" hasCustomPrompt="1"/>
          </p:nvPr>
        </p:nvSpPr>
        <p:spPr>
          <a:xfrm>
            <a:off x="359999" y="430718"/>
            <a:ext cx="11466875" cy="403200"/>
          </a:xfrm>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9E9A02C0-437A-4731-B690-16D1AFCAA82F}"/>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B7CC7B4E-73B3-4F33-A7FC-00F64BC9BBCD}"/>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70764FD-7DA2-4FE5-A31B-6691075F4688}"/>
              </a:ext>
            </a:extLst>
          </p:cNvPr>
          <p:cNvSpPr>
            <a:spLocks noGrp="1"/>
          </p:cNvSpPr>
          <p:nvPr>
            <p:ph type="body" sz="quarter" idx="12" hasCustomPrompt="1"/>
          </p:nvPr>
        </p:nvSpPr>
        <p:spPr>
          <a:xfrm>
            <a:off x="360000" y="1708149"/>
            <a:ext cx="1760400"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CBC0C4CA-E13F-460B-A188-81482902B701}"/>
              </a:ext>
            </a:extLst>
          </p:cNvPr>
          <p:cNvSpPr>
            <a:spLocks noGrp="1"/>
          </p:cNvSpPr>
          <p:nvPr>
            <p:ph sz="quarter" idx="13" hasCustomPrompt="1"/>
          </p:nvPr>
        </p:nvSpPr>
        <p:spPr>
          <a:xfrm>
            <a:off x="3600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E105AA54-6669-4974-B1E8-3E58001D876E}"/>
              </a:ext>
            </a:extLst>
          </p:cNvPr>
          <p:cNvSpPr>
            <a:spLocks noGrp="1"/>
          </p:cNvSpPr>
          <p:nvPr>
            <p:ph type="body" sz="quarter" idx="14" hasCustomPrompt="1"/>
          </p:nvPr>
        </p:nvSpPr>
        <p:spPr>
          <a:xfrm>
            <a:off x="2301295" y="1708149"/>
            <a:ext cx="1760400" cy="604800"/>
          </a:xfrm>
        </p:spPr>
        <p:txBody>
          <a:bodyPr/>
          <a:lstStyle>
            <a:lvl1pPr>
              <a:defRPr b="1"/>
            </a:lvl1pPr>
          </a:lstStyle>
          <a:p>
            <a:pPr lvl="0"/>
            <a:r>
              <a:rPr lang="en-US" dirty="0"/>
              <a:t>Click to add text</a:t>
            </a:r>
            <a:endParaRPr lang="en-GB" dirty="0"/>
          </a:p>
        </p:txBody>
      </p:sp>
      <p:sp>
        <p:nvSpPr>
          <p:cNvPr id="12" name="Content Placeholder 11">
            <a:extLst>
              <a:ext uri="{FF2B5EF4-FFF2-40B4-BE49-F238E27FC236}">
                <a16:creationId xmlns:a16="http://schemas.microsoft.com/office/drawing/2014/main" id="{D2A0DDBF-A8B7-4F77-B8D5-E6CF8FB015AE}"/>
              </a:ext>
            </a:extLst>
          </p:cNvPr>
          <p:cNvSpPr>
            <a:spLocks noGrp="1"/>
          </p:cNvSpPr>
          <p:nvPr>
            <p:ph sz="quarter" idx="15" hasCustomPrompt="1"/>
          </p:nvPr>
        </p:nvSpPr>
        <p:spPr>
          <a:xfrm>
            <a:off x="2301295"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Text Placeholder 13">
            <a:extLst>
              <a:ext uri="{FF2B5EF4-FFF2-40B4-BE49-F238E27FC236}">
                <a16:creationId xmlns:a16="http://schemas.microsoft.com/office/drawing/2014/main" id="{E793D7A9-75C8-4028-9CA8-F07E93F82E4E}"/>
              </a:ext>
            </a:extLst>
          </p:cNvPr>
          <p:cNvSpPr>
            <a:spLocks noGrp="1"/>
          </p:cNvSpPr>
          <p:nvPr>
            <p:ph type="body" sz="quarter" idx="16" hasCustomPrompt="1"/>
          </p:nvPr>
        </p:nvSpPr>
        <p:spPr>
          <a:xfrm>
            <a:off x="4240800" y="1708150"/>
            <a:ext cx="1760400" cy="604800"/>
          </a:xfrm>
        </p:spPr>
        <p:txBody>
          <a:bodyPr/>
          <a:lstStyle>
            <a:lvl1pPr>
              <a:defRPr b="1"/>
            </a:lvl1pPr>
          </a:lstStyle>
          <a:p>
            <a:pPr lvl="0"/>
            <a:r>
              <a:rPr lang="en-US" dirty="0"/>
              <a:t>Click to add text</a:t>
            </a:r>
            <a:endParaRPr lang="en-GB" dirty="0"/>
          </a:p>
        </p:txBody>
      </p:sp>
      <p:sp>
        <p:nvSpPr>
          <p:cNvPr id="16" name="Content Placeholder 15">
            <a:extLst>
              <a:ext uri="{FF2B5EF4-FFF2-40B4-BE49-F238E27FC236}">
                <a16:creationId xmlns:a16="http://schemas.microsoft.com/office/drawing/2014/main" id="{9B5E2A26-6C2A-419D-B4DC-291BA85B0C8A}"/>
              </a:ext>
            </a:extLst>
          </p:cNvPr>
          <p:cNvSpPr>
            <a:spLocks noGrp="1"/>
          </p:cNvSpPr>
          <p:nvPr>
            <p:ph sz="quarter" idx="17" hasCustomPrompt="1"/>
          </p:nvPr>
        </p:nvSpPr>
        <p:spPr>
          <a:xfrm>
            <a:off x="424080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17">
            <a:extLst>
              <a:ext uri="{FF2B5EF4-FFF2-40B4-BE49-F238E27FC236}">
                <a16:creationId xmlns:a16="http://schemas.microsoft.com/office/drawing/2014/main" id="{3DE92C5F-EFFE-48BF-93E1-CC78EFCD2947}"/>
              </a:ext>
            </a:extLst>
          </p:cNvPr>
          <p:cNvSpPr>
            <a:spLocks noGrp="1"/>
          </p:cNvSpPr>
          <p:nvPr>
            <p:ph type="body" sz="quarter" idx="18" hasCustomPrompt="1"/>
          </p:nvPr>
        </p:nvSpPr>
        <p:spPr>
          <a:xfrm>
            <a:off x="6183885" y="1708149"/>
            <a:ext cx="1760400" cy="604800"/>
          </a:xfrm>
        </p:spPr>
        <p:txBody>
          <a:bodyPr/>
          <a:lstStyle>
            <a:lvl1pPr>
              <a:defRPr b="1"/>
            </a:lvl1pPr>
          </a:lstStyle>
          <a:p>
            <a:pPr lvl="0"/>
            <a:r>
              <a:rPr lang="en-US" dirty="0"/>
              <a:t>Click to add text</a:t>
            </a:r>
            <a:endParaRPr lang="en-GB" dirty="0"/>
          </a:p>
        </p:txBody>
      </p:sp>
      <p:sp>
        <p:nvSpPr>
          <p:cNvPr id="20" name="Content Placeholder 19">
            <a:extLst>
              <a:ext uri="{FF2B5EF4-FFF2-40B4-BE49-F238E27FC236}">
                <a16:creationId xmlns:a16="http://schemas.microsoft.com/office/drawing/2014/main" id="{3DA85A52-F7FD-4298-9AE5-CB80F4E3C640}"/>
              </a:ext>
            </a:extLst>
          </p:cNvPr>
          <p:cNvSpPr>
            <a:spLocks noGrp="1"/>
          </p:cNvSpPr>
          <p:nvPr>
            <p:ph sz="quarter" idx="19" hasCustomPrompt="1"/>
          </p:nvPr>
        </p:nvSpPr>
        <p:spPr>
          <a:xfrm>
            <a:off x="6183885"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2" name="Text Placeholder 21">
            <a:extLst>
              <a:ext uri="{FF2B5EF4-FFF2-40B4-BE49-F238E27FC236}">
                <a16:creationId xmlns:a16="http://schemas.microsoft.com/office/drawing/2014/main" id="{44E88849-5449-4627-813B-31B40F08F009}"/>
              </a:ext>
            </a:extLst>
          </p:cNvPr>
          <p:cNvSpPr>
            <a:spLocks noGrp="1"/>
          </p:cNvSpPr>
          <p:nvPr>
            <p:ph type="body" sz="quarter" idx="20" hasCustomPrompt="1"/>
          </p:nvPr>
        </p:nvSpPr>
        <p:spPr>
          <a:xfrm>
            <a:off x="8125180" y="1708150"/>
            <a:ext cx="1760400" cy="604800"/>
          </a:xfrm>
        </p:spPr>
        <p:txBody>
          <a:bodyPr/>
          <a:lstStyle>
            <a:lvl1pPr>
              <a:defRPr b="1"/>
            </a:lvl1pPr>
          </a:lstStyle>
          <a:p>
            <a:pPr lvl="0"/>
            <a:r>
              <a:rPr lang="en-US" dirty="0"/>
              <a:t>Click to add text</a:t>
            </a:r>
            <a:endParaRPr lang="en-GB" dirty="0"/>
          </a:p>
        </p:txBody>
      </p:sp>
      <p:sp>
        <p:nvSpPr>
          <p:cNvPr id="24" name="Content Placeholder 23">
            <a:extLst>
              <a:ext uri="{FF2B5EF4-FFF2-40B4-BE49-F238E27FC236}">
                <a16:creationId xmlns:a16="http://schemas.microsoft.com/office/drawing/2014/main" id="{9A7FC01F-A245-4C0F-BF24-3AAE6AC55CC4}"/>
              </a:ext>
            </a:extLst>
          </p:cNvPr>
          <p:cNvSpPr>
            <a:spLocks noGrp="1"/>
          </p:cNvSpPr>
          <p:nvPr>
            <p:ph sz="quarter" idx="21" hasCustomPrompt="1"/>
          </p:nvPr>
        </p:nvSpPr>
        <p:spPr>
          <a:xfrm>
            <a:off x="8125180"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Text Placeholder 25">
            <a:extLst>
              <a:ext uri="{FF2B5EF4-FFF2-40B4-BE49-F238E27FC236}">
                <a16:creationId xmlns:a16="http://schemas.microsoft.com/office/drawing/2014/main" id="{5CCD92EA-38A4-44E5-ADF7-78EA3D6DD06D}"/>
              </a:ext>
            </a:extLst>
          </p:cNvPr>
          <p:cNvSpPr>
            <a:spLocks noGrp="1"/>
          </p:cNvSpPr>
          <p:nvPr>
            <p:ph type="body" sz="quarter" idx="22" hasCustomPrompt="1"/>
          </p:nvPr>
        </p:nvSpPr>
        <p:spPr>
          <a:xfrm>
            <a:off x="10066474" y="1708150"/>
            <a:ext cx="1760400" cy="604800"/>
          </a:xfrm>
        </p:spPr>
        <p:txBody>
          <a:bodyPr/>
          <a:lstStyle>
            <a:lvl1pPr>
              <a:defRPr b="1"/>
            </a:lvl1pPr>
          </a:lstStyle>
          <a:p>
            <a:pPr lvl="0"/>
            <a:r>
              <a:rPr lang="en-US" dirty="0"/>
              <a:t>Click to add text</a:t>
            </a:r>
            <a:endParaRPr lang="en-GB" dirty="0"/>
          </a:p>
        </p:txBody>
      </p:sp>
      <p:sp>
        <p:nvSpPr>
          <p:cNvPr id="28" name="Content Placeholder 27">
            <a:extLst>
              <a:ext uri="{FF2B5EF4-FFF2-40B4-BE49-F238E27FC236}">
                <a16:creationId xmlns:a16="http://schemas.microsoft.com/office/drawing/2014/main" id="{8317D903-C6B2-443C-A2F2-E7B672E08E3B}"/>
              </a:ext>
            </a:extLst>
          </p:cNvPr>
          <p:cNvSpPr>
            <a:spLocks noGrp="1"/>
          </p:cNvSpPr>
          <p:nvPr>
            <p:ph sz="quarter" idx="23" hasCustomPrompt="1"/>
          </p:nvPr>
        </p:nvSpPr>
        <p:spPr>
          <a:xfrm>
            <a:off x="10066474" y="2376000"/>
            <a:ext cx="17604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20890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 no sub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8738-2E1C-4407-AE23-FC7C52247775}"/>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38DB932A-F9A4-4379-8F69-FA63BDFA2491}"/>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DC347A58-42BF-4A47-A878-643A5CD2794C}"/>
              </a:ext>
            </a:extLst>
          </p:cNvPr>
          <p:cNvSpPr>
            <a:spLocks noGrp="1"/>
          </p:cNvSpPr>
          <p:nvPr>
            <p:ph type="ftr" sz="quarter" idx="11"/>
          </p:nvPr>
        </p:nvSpPr>
        <p:spPr/>
        <p:txBody>
          <a:bodyPr/>
          <a:lstStyle/>
          <a:p>
            <a:endParaRPr lang="en-GB" dirty="0"/>
          </a:p>
        </p:txBody>
      </p:sp>
    </p:spTree>
    <p:extLst>
      <p:ext uri="{BB962C8B-B14F-4D97-AF65-F5344CB8AC3E}">
        <p14:creationId xmlns:p14="http://schemas.microsoft.com/office/powerpoint/2010/main" val="30950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ashboard expor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6FF685-0455-410C-BAD6-9C18A6B827C5}"/>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C42994E6-33EF-41B4-9B8F-14CDAEC3A969}"/>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68E51B97-D115-41B0-A593-DB194CD06371}"/>
              </a:ext>
            </a:extLst>
          </p:cNvPr>
          <p:cNvSpPr>
            <a:spLocks noGrp="1"/>
          </p:cNvSpPr>
          <p:nvPr>
            <p:ph sz="quarter" idx="12" hasCustomPrompt="1"/>
          </p:nvPr>
        </p:nvSpPr>
        <p:spPr>
          <a:xfrm>
            <a:off x="360000" y="432000"/>
            <a:ext cx="9536400" cy="5281200"/>
          </a:xfrm>
        </p:spPr>
        <p:txBody>
          <a:bodyPr/>
          <a:lstStyle>
            <a:lvl1pPr>
              <a:defRPr/>
            </a:lvl1pPr>
          </a:lstStyle>
          <a:p>
            <a:pPr lvl="0"/>
            <a:r>
              <a:rPr lang="en-US" dirty="0"/>
              <a:t>Click to add content</a:t>
            </a:r>
          </a:p>
        </p:txBody>
      </p:sp>
      <p:sp>
        <p:nvSpPr>
          <p:cNvPr id="8" name="Text Placeholder 7">
            <a:extLst>
              <a:ext uri="{FF2B5EF4-FFF2-40B4-BE49-F238E27FC236}">
                <a16:creationId xmlns:a16="http://schemas.microsoft.com/office/drawing/2014/main" id="{8956DFF0-F399-4C7B-9862-88E481176C81}"/>
              </a:ext>
            </a:extLst>
          </p:cNvPr>
          <p:cNvSpPr>
            <a:spLocks noGrp="1"/>
          </p:cNvSpPr>
          <p:nvPr>
            <p:ph type="body" sz="quarter" idx="13" hasCustomPrompt="1"/>
          </p:nvPr>
        </p:nvSpPr>
        <p:spPr>
          <a:xfrm>
            <a:off x="10062000" y="432000"/>
            <a:ext cx="1764000" cy="52812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76704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black)">
    <p:bg>
      <p:bgPr>
        <a:solidFill>
          <a:srgbClr val="000000"/>
        </a:solidFill>
        <a:effectLst/>
      </p:bgPr>
    </p:bg>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CC213809-11F2-4FF6-8836-C61FDCCBA32E}"/>
              </a:ext>
            </a:extLst>
          </p:cNvPr>
          <p:cNvSpPr>
            <a:spLocks noGrp="1"/>
          </p:cNvSpPr>
          <p:nvPr>
            <p:ph type="pic" sz="quarter" idx="19"/>
          </p:nvPr>
        </p:nvSpPr>
        <p:spPr>
          <a:xfrm>
            <a:off x="4272000" y="1490400"/>
            <a:ext cx="7920000" cy="4500000"/>
          </a:xfrm>
        </p:spPr>
        <p:txBody>
          <a:bodyPr/>
          <a:lstStyle/>
          <a:p>
            <a:r>
              <a:rPr lang="en-US"/>
              <a:t>Click icon to add picture</a:t>
            </a:r>
            <a:endParaRPr lang="en-GB"/>
          </a:p>
        </p:txBody>
      </p:sp>
      <p:sp>
        <p:nvSpPr>
          <p:cNvPr id="9" name="Title 1">
            <a:extLst>
              <a:ext uri="{FF2B5EF4-FFF2-40B4-BE49-F238E27FC236}">
                <a16:creationId xmlns:a16="http://schemas.microsoft.com/office/drawing/2014/main" id="{F1EB514B-0857-4EBF-B042-2A3E81792E20}"/>
              </a:ext>
            </a:extLst>
          </p:cNvPr>
          <p:cNvSpPr>
            <a:spLocks noGrp="1"/>
          </p:cNvSpPr>
          <p:nvPr>
            <p:ph type="ctrTitle" hasCustomPrompt="1"/>
          </p:nvPr>
        </p:nvSpPr>
        <p:spPr>
          <a:xfrm>
            <a:off x="360000" y="1490400"/>
            <a:ext cx="3520800" cy="1975330"/>
          </a:xfrm>
          <a:prstGeom prst="rect">
            <a:avLst/>
          </a:prstGeom>
        </p:spPr>
        <p:txBody>
          <a:bodyPr anchor="t">
            <a:noAutofit/>
          </a:bodyPr>
          <a:lstStyle>
            <a:lvl1pPr algn="l">
              <a:defRPr sz="3000" b="0">
                <a:solidFill>
                  <a:schemeClr val="bg1"/>
                </a:solidFill>
              </a:defRPr>
            </a:lvl1pPr>
          </a:lstStyle>
          <a:p>
            <a:r>
              <a:rPr lang="en-GB" dirty="0"/>
              <a:t>Click to add title</a:t>
            </a:r>
          </a:p>
        </p:txBody>
      </p:sp>
      <p:sp>
        <p:nvSpPr>
          <p:cNvPr id="10" name="Subtitle 2">
            <a:extLst>
              <a:ext uri="{FF2B5EF4-FFF2-40B4-BE49-F238E27FC236}">
                <a16:creationId xmlns:a16="http://schemas.microsoft.com/office/drawing/2014/main" id="{E8F4C310-09FC-4B27-9FA2-5128CE9C6086}"/>
              </a:ext>
            </a:extLst>
          </p:cNvPr>
          <p:cNvSpPr>
            <a:spLocks noGrp="1"/>
          </p:cNvSpPr>
          <p:nvPr>
            <p:ph type="subTitle" idx="1" hasCustomPrompt="1"/>
          </p:nvPr>
        </p:nvSpPr>
        <p:spPr>
          <a:xfrm>
            <a:off x="360000" y="3708000"/>
            <a:ext cx="3520800" cy="1022713"/>
          </a:xfrm>
          <a:prstGeom prst="rect">
            <a:avLst/>
          </a:prstGeom>
        </p:spPr>
        <p:txBody>
          <a:bodyPr anchor="t">
            <a:noAutofit/>
          </a:bodyPr>
          <a:lstStyle>
            <a:lvl1pPr marL="0" indent="0" algn="l">
              <a:spcBef>
                <a:spcPts val="600"/>
              </a:spcBef>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add subtitle</a:t>
            </a:r>
          </a:p>
        </p:txBody>
      </p:sp>
      <p:sp>
        <p:nvSpPr>
          <p:cNvPr id="3" name="Text Placeholder 2">
            <a:extLst>
              <a:ext uri="{FF2B5EF4-FFF2-40B4-BE49-F238E27FC236}">
                <a16:creationId xmlns:a16="http://schemas.microsoft.com/office/drawing/2014/main" id="{198B54B2-17FC-4F44-A549-93DE726BD63E}"/>
              </a:ext>
            </a:extLst>
          </p:cNvPr>
          <p:cNvSpPr>
            <a:spLocks noGrp="1"/>
          </p:cNvSpPr>
          <p:nvPr>
            <p:ph type="body" sz="quarter" idx="20" hasCustomPrompt="1"/>
          </p:nvPr>
        </p:nvSpPr>
        <p:spPr>
          <a:xfrm>
            <a:off x="360000" y="4971600"/>
            <a:ext cx="3519536" cy="1022713"/>
          </a:xfrm>
        </p:spPr>
        <p:txBody>
          <a:bodyPr anchor="b"/>
          <a:lstStyle>
            <a:lvl1pPr>
              <a:spcBef>
                <a:spcPts val="600"/>
              </a:spcBef>
              <a:defRPr sz="1200">
                <a:solidFill>
                  <a:schemeClr val="bg1"/>
                </a:solidFill>
              </a:defRPr>
            </a:lvl1pPr>
          </a:lstStyle>
          <a:p>
            <a:pPr lvl="0"/>
            <a:r>
              <a:rPr lang="en-US" dirty="0"/>
              <a:t>Click to add text </a:t>
            </a:r>
          </a:p>
        </p:txBody>
      </p:sp>
      <p:pic>
        <p:nvPicPr>
          <p:cNvPr id="12" name="Graphic 11">
            <a:extLst>
              <a:ext uri="{FF2B5EF4-FFF2-40B4-BE49-F238E27FC236}">
                <a16:creationId xmlns:a16="http://schemas.microsoft.com/office/drawing/2014/main" id="{2087B06F-69A6-4EAD-A196-9FC5E6C0FDA6}"/>
              </a:ext>
            </a:extLst>
          </p:cNvPr>
          <p:cNvPicPr>
            <a:picLocks noChangeAspect="1"/>
          </p:cNvPicPr>
          <p:nvPr userDrawn="1">
            <p:custDataLst>
              <p:tags r:id="rId1"/>
            </p:custDataLst>
          </p:nvPr>
        </p:nvPicPr>
        <p:blipFill>
          <a:blip r:embed="rId3">
            <a:extLst>
              <a:ext uri="{96DAC541-7B7A-43D3-8B79-37D633B846F1}">
                <asvg:svgBlip xmlns:asvg="http://schemas.microsoft.com/office/drawing/2016/SVG/main" r:embed="rId4"/>
              </a:ext>
            </a:extLst>
          </a:blip>
          <a:stretch>
            <a:fillRect/>
          </a:stretch>
        </p:blipFill>
        <p:spPr>
          <a:xfrm>
            <a:off x="360000" y="558000"/>
            <a:ext cx="1940914" cy="367200"/>
          </a:xfrm>
          <a:prstGeom prst="rect">
            <a:avLst/>
          </a:prstGeom>
        </p:spPr>
      </p:pic>
      <p:pic>
        <p:nvPicPr>
          <p:cNvPr id="11" name="Picture 10">
            <a:extLst>
              <a:ext uri="{FF2B5EF4-FFF2-40B4-BE49-F238E27FC236}">
                <a16:creationId xmlns:a16="http://schemas.microsoft.com/office/drawing/2014/main" id="{AB940724-CD0A-4966-9236-B1E83A63E8E9}"/>
              </a:ext>
            </a:extLst>
          </p:cNvPr>
          <p:cNvPicPr>
            <a:picLocks noChangeAspect="1"/>
          </p:cNvPicPr>
          <p:nvPr userDrawn="1"/>
        </p:nvPicPr>
        <p:blipFill>
          <a:blip r:embed="rId5"/>
          <a:stretch>
            <a:fillRect/>
          </a:stretch>
        </p:blipFill>
        <p:spPr>
          <a:xfrm>
            <a:off x="4213475" y="1490401"/>
            <a:ext cx="63612" cy="4500000"/>
          </a:xfrm>
          <a:prstGeom prst="rect">
            <a:avLst/>
          </a:prstGeom>
        </p:spPr>
      </p:pic>
    </p:spTree>
    <p:extLst>
      <p:ext uri="{BB962C8B-B14F-4D97-AF65-F5344CB8AC3E}">
        <p14:creationId xmlns:p14="http://schemas.microsoft.com/office/powerpoint/2010/main" val="1480711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359999" y="2258559"/>
            <a:ext cx="5643563" cy="198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GB" dirty="0"/>
              <a:t>Click to add title</a:t>
            </a:r>
          </a:p>
        </p:txBody>
      </p:sp>
      <p:sp>
        <p:nvSpPr>
          <p:cNvPr id="5" name="Text Placeholder 2"/>
          <p:cNvSpPr>
            <a:spLocks noGrp="1"/>
          </p:cNvSpPr>
          <p:nvPr>
            <p:ph type="body" sz="quarter" idx="16" hasCustomPrompt="1"/>
          </p:nvPr>
        </p:nvSpPr>
        <p:spPr>
          <a:xfrm>
            <a:off x="359999" y="1713600"/>
            <a:ext cx="976676" cy="540000"/>
          </a:xfrm>
          <a:prstGeom prst="rect">
            <a:avLst/>
          </a:prstGeom>
        </p:spPr>
        <p:txBody>
          <a:bodyPr anchor="t"/>
          <a:lstStyle>
            <a:lvl1pPr algn="l">
              <a:spcBef>
                <a:spcPts val="200"/>
              </a:spcBef>
              <a:defRPr sz="4000" b="0">
                <a:solidFill>
                  <a:schemeClr val="tx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2401925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black)">
    <p:bg>
      <p:bgPr>
        <a:solidFill>
          <a:srgbClr val="000000"/>
        </a:solidFill>
        <a:effectLst/>
      </p:bgPr>
    </p:bg>
    <p:spTree>
      <p:nvGrpSpPr>
        <p:cNvPr id="1" name=""/>
        <p:cNvGrpSpPr/>
        <p:nvPr/>
      </p:nvGrpSpPr>
      <p:grpSpPr>
        <a:xfrm>
          <a:off x="0" y="0"/>
          <a:ext cx="0" cy="0"/>
          <a:chOff x="0" y="0"/>
          <a:chExt cx="0" cy="0"/>
        </a:xfrm>
      </p:grpSpPr>
      <p:sp>
        <p:nvSpPr>
          <p:cNvPr id="5" name="Text Placeholder 2"/>
          <p:cNvSpPr>
            <a:spLocks noGrp="1"/>
          </p:cNvSpPr>
          <p:nvPr>
            <p:ph type="body" sz="quarter" idx="15" hasCustomPrompt="1"/>
          </p:nvPr>
        </p:nvSpPr>
        <p:spPr>
          <a:xfrm>
            <a:off x="359998" y="2257200"/>
            <a:ext cx="5643927" cy="198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bg1"/>
                </a:solidFill>
              </a:defRPr>
            </a:lvl2pPr>
          </a:lstStyle>
          <a:p>
            <a:pPr lvl="0"/>
            <a:r>
              <a:rPr lang="en-GB" dirty="0"/>
              <a:t>Click to add title</a:t>
            </a:r>
          </a:p>
        </p:txBody>
      </p:sp>
      <p:sp>
        <p:nvSpPr>
          <p:cNvPr id="7" name="Text Placeholder 2"/>
          <p:cNvSpPr>
            <a:spLocks noGrp="1"/>
          </p:cNvSpPr>
          <p:nvPr>
            <p:ph type="body" sz="quarter" idx="16" hasCustomPrompt="1"/>
          </p:nvPr>
        </p:nvSpPr>
        <p:spPr>
          <a:xfrm>
            <a:off x="360363" y="1713332"/>
            <a:ext cx="976312" cy="540000"/>
          </a:xfrm>
          <a:prstGeom prst="rect">
            <a:avLst/>
          </a:prstGeom>
        </p:spPr>
        <p:txBody>
          <a:bodyPr anchor="t"/>
          <a:lstStyle>
            <a:lvl1pPr algn="l">
              <a:spcBef>
                <a:spcPts val="200"/>
              </a:spcBef>
              <a:defRPr sz="4000" b="0">
                <a:solidFill>
                  <a:schemeClr val="bg1"/>
                </a:solidFill>
              </a:defRPr>
            </a:lvl1pPr>
            <a:lvl2pPr marL="0" indent="0" algn="l">
              <a:spcBef>
                <a:spcPts val="200"/>
              </a:spcBef>
              <a:buNone/>
              <a:defRPr sz="2200" b="0">
                <a:solidFill>
                  <a:schemeClr val="tx1"/>
                </a:solidFill>
              </a:defRPr>
            </a:lvl2pPr>
          </a:lstStyle>
          <a:p>
            <a:pPr lvl="0"/>
            <a:r>
              <a:rPr lang="en-US" dirty="0"/>
              <a:t>No.</a:t>
            </a:r>
          </a:p>
        </p:txBody>
      </p:sp>
    </p:spTree>
    <p:extLst>
      <p:ext uri="{BB962C8B-B14F-4D97-AF65-F5344CB8AC3E}">
        <p14:creationId xmlns:p14="http://schemas.microsoft.com/office/powerpoint/2010/main" val="232493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1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596ED-8270-4BD9-9069-84F474882F2A}"/>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FACA3A6B-089A-48DA-907F-9446B127609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3E873D13-8BEF-4470-A16D-19EDE6E7AAA3}"/>
              </a:ext>
            </a:extLst>
          </p:cNvPr>
          <p:cNvSpPr>
            <a:spLocks noGrp="1"/>
          </p:cNvSpPr>
          <p:nvPr>
            <p:ph type="ftr" sz="quarter" idx="11"/>
          </p:nvPr>
        </p:nvSpPr>
        <p:spPr/>
        <p:txBody>
          <a:bodyPr/>
          <a:lstStyle/>
          <a:p>
            <a:endParaRPr lang="en-GB" dirty="0"/>
          </a:p>
        </p:txBody>
      </p:sp>
      <p:sp>
        <p:nvSpPr>
          <p:cNvPr id="8" name="Text Placeholder 7">
            <a:extLst>
              <a:ext uri="{FF2B5EF4-FFF2-40B4-BE49-F238E27FC236}">
                <a16:creationId xmlns:a16="http://schemas.microsoft.com/office/drawing/2014/main" id="{50105BF4-D562-44BF-BA5C-F9CA4C0FE918}"/>
              </a:ext>
            </a:extLst>
          </p:cNvPr>
          <p:cNvSpPr>
            <a:spLocks noGrp="1"/>
          </p:cNvSpPr>
          <p:nvPr>
            <p:ph type="body" sz="quarter" idx="13" hasCustomPrompt="1"/>
          </p:nvPr>
        </p:nvSpPr>
        <p:spPr>
          <a:xfrm>
            <a:off x="360363" y="910800"/>
            <a:ext cx="11466000" cy="396000"/>
          </a:xfrm>
        </p:spPr>
        <p:txBody>
          <a:bodyPr/>
          <a:lstStyle>
            <a:lvl1pPr>
              <a:spcBef>
                <a:spcPts val="600"/>
              </a:spcBef>
              <a:defRPr sz="2200"/>
            </a:lvl1pPr>
          </a:lstStyle>
          <a:p>
            <a:pPr lvl="0"/>
            <a:r>
              <a:rPr lang="en-US" dirty="0"/>
              <a:t>Click to add subtitle</a:t>
            </a:r>
            <a:endParaRPr lang="en-GB" dirty="0"/>
          </a:p>
        </p:txBody>
      </p:sp>
      <p:sp>
        <p:nvSpPr>
          <p:cNvPr id="10" name="Content Placeholder 9">
            <a:extLst>
              <a:ext uri="{FF2B5EF4-FFF2-40B4-BE49-F238E27FC236}">
                <a16:creationId xmlns:a16="http://schemas.microsoft.com/office/drawing/2014/main" id="{E01F0EAC-DF03-4553-8D22-C26B163DC97D}"/>
              </a:ext>
            </a:extLst>
          </p:cNvPr>
          <p:cNvSpPr>
            <a:spLocks noGrp="1"/>
          </p:cNvSpPr>
          <p:nvPr>
            <p:ph sz="quarter" idx="14" hasCustomPrompt="1"/>
          </p:nvPr>
        </p:nvSpPr>
        <p:spPr>
          <a:xfrm>
            <a:off x="360363" y="1710000"/>
            <a:ext cx="114660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296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1 x content + 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B7F44-1A9D-43CE-8B94-70E892BCC6C4}"/>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00F0CD56-CDEF-4F99-82E9-F8344BA7D8B8}"/>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CAF17232-4933-4B44-AB0A-14F7352465FB}"/>
              </a:ext>
            </a:extLst>
          </p:cNvPr>
          <p:cNvSpPr>
            <a:spLocks noGrp="1"/>
          </p:cNvSpPr>
          <p:nvPr>
            <p:ph type="ftr" sz="quarter" idx="11"/>
          </p:nvPr>
        </p:nvSpPr>
        <p:spPr/>
        <p:txBody>
          <a:bodyPr/>
          <a:lstStyle/>
          <a:p>
            <a:endParaRPr lang="en-GB" dirty="0"/>
          </a:p>
        </p:txBody>
      </p:sp>
      <p:sp>
        <p:nvSpPr>
          <p:cNvPr id="6" name="Text Placeholder 5">
            <a:extLst>
              <a:ext uri="{FF2B5EF4-FFF2-40B4-BE49-F238E27FC236}">
                <a16:creationId xmlns:a16="http://schemas.microsoft.com/office/drawing/2014/main" id="{54A8CE99-0AD9-4D9C-9C09-47545620E96B}"/>
              </a:ext>
            </a:extLst>
          </p:cNvPr>
          <p:cNvSpPr>
            <a:spLocks noGrp="1"/>
          </p:cNvSpPr>
          <p:nvPr>
            <p:ph type="body" sz="quarter" idx="12" hasCustomPrompt="1"/>
          </p:nvPr>
        </p:nvSpPr>
        <p:spPr>
          <a:xfrm>
            <a:off x="360000" y="1710000"/>
            <a:ext cx="11464925" cy="604800"/>
          </a:xfrm>
        </p:spPr>
        <p:txBody>
          <a:bodyPr/>
          <a:lstStyle>
            <a:lvl1pPr>
              <a:defRPr b="1"/>
            </a:lvl1pPr>
          </a:lstStyle>
          <a:p>
            <a:pPr lvl="0"/>
            <a:r>
              <a:rPr lang="en-US" dirty="0"/>
              <a:t>Click to add text</a:t>
            </a:r>
            <a:endParaRPr lang="en-GB" dirty="0"/>
          </a:p>
        </p:txBody>
      </p:sp>
      <p:sp>
        <p:nvSpPr>
          <p:cNvPr id="8" name="Content Placeholder 7">
            <a:extLst>
              <a:ext uri="{FF2B5EF4-FFF2-40B4-BE49-F238E27FC236}">
                <a16:creationId xmlns:a16="http://schemas.microsoft.com/office/drawing/2014/main" id="{58CF1398-AEAE-44BE-B05F-E03B17EB921A}"/>
              </a:ext>
            </a:extLst>
          </p:cNvPr>
          <p:cNvSpPr>
            <a:spLocks noGrp="1"/>
          </p:cNvSpPr>
          <p:nvPr>
            <p:ph sz="quarter" idx="13" hasCustomPrompt="1"/>
          </p:nvPr>
        </p:nvSpPr>
        <p:spPr>
          <a:xfrm>
            <a:off x="360000" y="2376000"/>
            <a:ext cx="11466000" cy="33444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1A51D583-D2F5-4206-82FD-3E7E687E574D}"/>
              </a:ext>
            </a:extLst>
          </p:cNvPr>
          <p:cNvSpPr>
            <a:spLocks noGrp="1"/>
          </p:cNvSpPr>
          <p:nvPr>
            <p:ph type="body" sz="quarter" idx="14" hasCustomPrompt="1"/>
          </p:nvPr>
        </p:nvSpPr>
        <p:spPr>
          <a:xfrm>
            <a:off x="360000" y="910800"/>
            <a:ext cx="11466513" cy="396000"/>
          </a:xfrm>
        </p:spPr>
        <p:txBody>
          <a:bodyPr/>
          <a:lstStyle>
            <a:lvl1pPr>
              <a:defRPr sz="2200"/>
            </a:lvl1pPr>
          </a:lstStyle>
          <a:p>
            <a:pPr lvl="0"/>
            <a:r>
              <a:rPr lang="en-US" dirty="0"/>
              <a:t>Click to add subtitle</a:t>
            </a:r>
            <a:endParaRPr lang="en-GB" dirty="0"/>
          </a:p>
        </p:txBody>
      </p:sp>
    </p:spTree>
    <p:extLst>
      <p:ext uri="{BB962C8B-B14F-4D97-AF65-F5344CB8AC3E}">
        <p14:creationId xmlns:p14="http://schemas.microsoft.com/office/powerpoint/2010/main" val="2413484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2 x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667F2-B31E-4932-857C-E542EC7E06FE}"/>
              </a:ext>
            </a:extLst>
          </p:cNvPr>
          <p:cNvSpPr>
            <a:spLocks noGrp="1"/>
          </p:cNvSpPr>
          <p:nvPr>
            <p:ph type="title" hasCustomPrompt="1"/>
          </p:nvPr>
        </p:nvSpPr>
        <p:spPr/>
        <p:txBody>
          <a:bodyPr/>
          <a:lstStyle>
            <a:lvl1pPr>
              <a:defRPr/>
            </a:lvl1pPr>
          </a:lstStyle>
          <a:p>
            <a:r>
              <a:rPr lang="en-US" dirty="0"/>
              <a:t>Click to add title</a:t>
            </a:r>
            <a:endParaRPr lang="en-GB" dirty="0"/>
          </a:p>
        </p:txBody>
      </p:sp>
      <p:sp>
        <p:nvSpPr>
          <p:cNvPr id="3" name="Slide Number Placeholder 2">
            <a:extLst>
              <a:ext uri="{FF2B5EF4-FFF2-40B4-BE49-F238E27FC236}">
                <a16:creationId xmlns:a16="http://schemas.microsoft.com/office/drawing/2014/main" id="{4286C412-8D9A-4518-BD82-093D1D70BD3A}"/>
              </a:ext>
            </a:extLst>
          </p:cNvPr>
          <p:cNvSpPr>
            <a:spLocks noGrp="1"/>
          </p:cNvSpPr>
          <p:nvPr>
            <p:ph type="sldNum" sz="quarter" idx="10"/>
          </p:nvPr>
        </p:nvSpPr>
        <p:spPr/>
        <p:txBody>
          <a:bodyPr/>
          <a:lstStyle/>
          <a:p>
            <a:fld id="{4034BEE3-566C-4068-A777-C3A4762E861B}" type="slidenum">
              <a:rPr lang="en-GB" smtClean="0"/>
              <a:pPr/>
              <a:t>‹#›</a:t>
            </a:fld>
            <a:endParaRPr lang="en-GB" dirty="0"/>
          </a:p>
        </p:txBody>
      </p:sp>
      <p:sp>
        <p:nvSpPr>
          <p:cNvPr id="4" name="Footer Placeholder 3">
            <a:extLst>
              <a:ext uri="{FF2B5EF4-FFF2-40B4-BE49-F238E27FC236}">
                <a16:creationId xmlns:a16="http://schemas.microsoft.com/office/drawing/2014/main" id="{458D1434-081E-42DD-A0E7-8AD211AD6053}"/>
              </a:ext>
            </a:extLst>
          </p:cNvPr>
          <p:cNvSpPr>
            <a:spLocks noGrp="1"/>
          </p:cNvSpPr>
          <p:nvPr>
            <p:ph type="ftr" sz="quarter" idx="11"/>
          </p:nvPr>
        </p:nvSpPr>
        <p:spPr/>
        <p:txBody>
          <a:bodyPr/>
          <a:lstStyle/>
          <a:p>
            <a:endParaRPr lang="en-GB" dirty="0"/>
          </a:p>
        </p:txBody>
      </p:sp>
      <p:sp>
        <p:nvSpPr>
          <p:cNvPr id="6" name="Content Placeholder 5">
            <a:extLst>
              <a:ext uri="{FF2B5EF4-FFF2-40B4-BE49-F238E27FC236}">
                <a16:creationId xmlns:a16="http://schemas.microsoft.com/office/drawing/2014/main" id="{F1D24B38-2DD2-4BE4-A6BC-6AB461A6A6AC}"/>
              </a:ext>
            </a:extLst>
          </p:cNvPr>
          <p:cNvSpPr>
            <a:spLocks noGrp="1"/>
          </p:cNvSpPr>
          <p:nvPr>
            <p:ph sz="quarter" idx="12" hasCustomPrompt="1"/>
          </p:nvPr>
        </p:nvSpPr>
        <p:spPr>
          <a:xfrm>
            <a:off x="360363" y="1710000"/>
            <a:ext cx="5626800" cy="399960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a:extLst>
              <a:ext uri="{FF2B5EF4-FFF2-40B4-BE49-F238E27FC236}">
                <a16:creationId xmlns:a16="http://schemas.microsoft.com/office/drawing/2014/main" id="{A028BB49-92B7-4BBE-AD91-816AF9386D4C}"/>
              </a:ext>
            </a:extLst>
          </p:cNvPr>
          <p:cNvSpPr>
            <a:spLocks noGrp="1"/>
          </p:cNvSpPr>
          <p:nvPr>
            <p:ph sz="quarter" idx="13" hasCustomPrompt="1"/>
          </p:nvPr>
        </p:nvSpPr>
        <p:spPr>
          <a:xfrm>
            <a:off x="6200965" y="1710000"/>
            <a:ext cx="5626800" cy="3998913"/>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a:extLst>
              <a:ext uri="{FF2B5EF4-FFF2-40B4-BE49-F238E27FC236}">
                <a16:creationId xmlns:a16="http://schemas.microsoft.com/office/drawing/2014/main" id="{29FAE1AF-1132-4B0D-8DC6-F52576CE682C}"/>
              </a:ext>
            </a:extLst>
          </p:cNvPr>
          <p:cNvSpPr>
            <a:spLocks noGrp="1"/>
          </p:cNvSpPr>
          <p:nvPr>
            <p:ph type="body" sz="quarter" idx="14" hasCustomPrompt="1"/>
          </p:nvPr>
        </p:nvSpPr>
        <p:spPr>
          <a:xfrm>
            <a:off x="360363" y="910800"/>
            <a:ext cx="11466000" cy="396000"/>
          </a:xfrm>
        </p:spPr>
        <p:txBody>
          <a:bodyPr/>
          <a:lstStyle>
            <a:lvl1pPr>
              <a:defRPr sz="2200"/>
            </a:lvl1pPr>
          </a:lstStyle>
          <a:p>
            <a:pPr lvl="0"/>
            <a:r>
              <a:rPr lang="en-US" dirty="0"/>
              <a:t>Click to add subtitle</a:t>
            </a:r>
            <a:endParaRPr lang="en-GB" dirty="0"/>
          </a:p>
        </p:txBody>
      </p:sp>
    </p:spTree>
    <p:extLst>
      <p:ext uri="{BB962C8B-B14F-4D97-AF65-F5344CB8AC3E}">
        <p14:creationId xmlns:p14="http://schemas.microsoft.com/office/powerpoint/2010/main" val="242129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image" Target="../media/image2.sv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image" Target="../media/image1.png"/><Relationship Id="rId2" Type="http://schemas.openxmlformats.org/officeDocument/2006/relationships/slideLayout" Target="../slideLayouts/slideLayout24.xml"/><Relationship Id="rId16" Type="http://schemas.openxmlformats.org/officeDocument/2006/relationships/tags" Target="../tags/tag9.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ags" Target="../tags/tag8.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6.xml"/><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dirty="0"/>
              <a:t>Click to add title</a:t>
            </a:r>
            <a:endParaRPr lang="en-GB" dirty="0"/>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grpSp>
        <p:nvGrpSpPr>
          <p:cNvPr id="2" name="Group 1"/>
          <p:cNvGrpSpPr/>
          <p:nvPr userDrawn="1"/>
        </p:nvGrpSpPr>
        <p:grpSpPr>
          <a:xfrm>
            <a:off x="-1143000" y="-600255"/>
            <a:ext cx="13680281" cy="6913023"/>
            <a:chOff x="-1143000" y="-600255"/>
            <a:chExt cx="13680281" cy="6913023"/>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4382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chemeClr val="tx1"/>
                  </a:solidFill>
                </a:rPr>
                <a:t>Middle </a:t>
              </a:r>
              <a:br>
                <a:rPr lang="en-GB" sz="800" dirty="0">
                  <a:solidFill>
                    <a:schemeClr val="tx1"/>
                  </a:solidFill>
                </a:rPr>
              </a:br>
              <a:r>
                <a:rPr lang="en-GB" sz="800" dirty="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chemeClr val="tx1"/>
                  </a:solidFill>
                </a:rPr>
                <a:t>Title Top</a:t>
              </a:r>
            </a:p>
          </p:txBody>
        </p:sp>
        <p:sp>
          <p:nvSpPr>
            <p:cNvPr id="33" name="TextBox 32">
              <a:extLst>
                <a:ext uri="{FF2B5EF4-FFF2-40B4-BE49-F238E27FC236}">
                  <a16:creationId xmlns:a16="http://schemas.microsoft.com/office/drawing/2014/main" id="{A925CEB6-6DDA-49BF-824C-CFA9D8A07E3F}"/>
                </a:ext>
              </a:extLst>
            </p:cNvPr>
            <p:cNvSpPr txBox="1"/>
            <p:nvPr userDrawn="1"/>
          </p:nvSpPr>
          <p:spPr>
            <a:xfrm>
              <a:off x="-747711" y="6066546"/>
              <a:ext cx="438671" cy="123111"/>
            </a:xfrm>
            <a:prstGeom prst="rect">
              <a:avLst/>
            </a:prstGeom>
            <a:noFill/>
          </p:spPr>
          <p:txBody>
            <a:bodyPr wrap="square" lIns="0" tIns="0" rIns="0" bIns="0" rtlCol="0">
              <a:spAutoFit/>
            </a:bodyPr>
            <a:lstStyle/>
            <a:p>
              <a:pPr algn="r"/>
              <a:r>
                <a:rPr lang="en-GB" sz="800" dirty="0">
                  <a:solidFill>
                    <a:schemeClr val="tx1"/>
                  </a:solidFill>
                </a:rPr>
                <a:t>7.54 cm</a:t>
              </a:r>
            </a:p>
          </p:txBody>
        </p:sp>
        <p:sp>
          <p:nvSpPr>
            <p:cNvPr id="34" name="TextBox 33">
              <a:extLst>
                <a:ext uri="{FF2B5EF4-FFF2-40B4-BE49-F238E27FC236}">
                  <a16:creationId xmlns:a16="http://schemas.microsoft.com/office/drawing/2014/main" id="{E1658A23-15A2-4406-AF7E-89707B5575E7}"/>
                </a:ext>
              </a:extLst>
            </p:cNvPr>
            <p:cNvSpPr txBox="1"/>
            <p:nvPr userDrawn="1"/>
          </p:nvSpPr>
          <p:spPr>
            <a:xfrm>
              <a:off x="-1143000" y="6189657"/>
              <a:ext cx="833960" cy="123111"/>
            </a:xfrm>
            <a:prstGeom prst="rect">
              <a:avLst/>
            </a:prstGeom>
            <a:noFill/>
          </p:spPr>
          <p:txBody>
            <a:bodyPr wrap="square" lIns="0" tIns="0" rIns="0" bIns="0" rtlCol="0">
              <a:spAutoFit/>
            </a:bodyPr>
            <a:lstStyle/>
            <a:p>
              <a:pPr algn="r"/>
              <a:r>
                <a:rPr lang="en-GB" sz="800" dirty="0">
                  <a:solidFill>
                    <a:schemeClr val="tx1"/>
                  </a:solidFill>
                </a:rPr>
                <a:t>Image Bottom</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dirty="0"/>
          </a:p>
        </p:txBody>
      </p:sp>
      <p:cxnSp>
        <p:nvCxnSpPr>
          <p:cNvPr id="6" name="Straight Connector 5">
            <a:extLst>
              <a:ext uri="{FF2B5EF4-FFF2-40B4-BE49-F238E27FC236}">
                <a16:creationId xmlns:a16="http://schemas.microsoft.com/office/drawing/2014/main" id="{6805F70E-6BF1-451B-AC5F-64819FD40883}"/>
              </a:ext>
            </a:extLst>
          </p:cNvPr>
          <p:cNvCxnSpPr>
            <a:cxnSpLocks/>
          </p:cNvCxnSpPr>
          <p:nvPr userDrawn="1">
            <p:custDataLst>
              <p:tags r:id="rId24"/>
            </p:custDataLst>
          </p:nvPr>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7" name="Graphic 36">
            <a:extLst>
              <a:ext uri="{FF2B5EF4-FFF2-40B4-BE49-F238E27FC236}">
                <a16:creationId xmlns:a16="http://schemas.microsoft.com/office/drawing/2014/main" id="{2CC2F24E-468A-4212-A014-115B799B0109}"/>
              </a:ext>
            </a:extLst>
          </p:cNvPr>
          <p:cNvPicPr>
            <a:picLocks noChangeAspect="1"/>
          </p:cNvPicPr>
          <p:nvPr userDrawn="1">
            <p:custDataLst>
              <p:tags r:id="rId25"/>
            </p:custDataLst>
          </p:nvPr>
        </p:nvPicPr>
        <p:blipFill>
          <a:blip r:embed="rId26">
            <a:extLst>
              <a:ext uri="{96DAC541-7B7A-43D3-8B79-37D633B846F1}">
                <asvg:svgBlip xmlns:asvg="http://schemas.microsoft.com/office/drawing/2016/SVG/main" r:embed="rId27"/>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3680662798"/>
      </p:ext>
    </p:extLst>
  </p:cSld>
  <p:clrMap bg1="lt1" tx1="dk1" bg2="lt2" tx2="dk2" accent1="accent1" accent2="accent2" accent3="accent3" accent4="accent4" accent5="accent5" accent6="accent6" hlink="hlink" folHlink="folHlink"/>
  <p:sldLayoutIdLst>
    <p:sldLayoutId id="2147483683" r:id="rId1"/>
    <p:sldLayoutId id="2147483819" r:id="rId2"/>
    <p:sldLayoutId id="2147483821" r:id="rId3"/>
    <p:sldLayoutId id="2147483820" r:id="rId4"/>
    <p:sldLayoutId id="2147483697" r:id="rId5"/>
    <p:sldLayoutId id="2147483696"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 id="2147483774" r:id="rId20"/>
    <p:sldLayoutId id="2147483775" r:id="rId21"/>
    <p:sldLayoutId id="2147483776"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2160" userDrawn="1">
          <p15:clr>
            <a:srgbClr val="F26B43"/>
          </p15:clr>
        </p15:guide>
        <p15:guide id="14" pos="7453" userDrawn="1">
          <p15:clr>
            <a:srgbClr val="F26B43"/>
          </p15:clr>
        </p15:guide>
        <p15:guide id="28" orient="horz" pos="1076" userDrawn="1">
          <p15:clr>
            <a:srgbClr val="F26B43"/>
          </p15:clr>
        </p15:guide>
        <p15:guide id="29" orient="horz" pos="270" userDrawn="1">
          <p15:clr>
            <a:srgbClr val="F26B43"/>
          </p15:clr>
        </p15:guide>
        <p15:guide id="33" orient="horz" pos="3600" userDrawn="1">
          <p15:clr>
            <a:srgbClr val="F26B43"/>
          </p15:clr>
        </p15:guide>
        <p15:guide id="35" pos="228" userDrawn="1">
          <p15:clr>
            <a:srgbClr val="F26B43"/>
          </p15:clr>
        </p15:guide>
        <p15:guide id="36" pos="3840" userDrawn="1">
          <p15:clr>
            <a:srgbClr val="F26B43"/>
          </p15:clr>
        </p15:guide>
        <p15:guide id="37" pos="3782" userDrawn="1">
          <p15:clr>
            <a:srgbClr val="F26B43"/>
          </p15:clr>
        </p15:guide>
        <p15:guide id="38" pos="3900" userDrawn="1">
          <p15:clr>
            <a:srgbClr val="F26B43"/>
          </p15:clr>
        </p15:guide>
        <p15:guide id="39" orient="horz" pos="387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dirty="0"/>
              <a:t>Click to add title</a:t>
            </a:r>
            <a:endParaRPr lang="en-GB" dirty="0"/>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sp>
        <p:nvSpPr>
          <p:cNvPr id="3" name="Footer Placeholder 2">
            <a:extLst>
              <a:ext uri="{FF2B5EF4-FFF2-40B4-BE49-F238E27FC236}">
                <a16:creationId xmlns:a16="http://schemas.microsoft.com/office/drawing/2014/main" id="{1115639F-9E76-41B0-BB57-8F8A1F600167}"/>
              </a:ext>
            </a:extLst>
          </p:cNvPr>
          <p:cNvSpPr>
            <a:spLocks noGrp="1"/>
          </p:cNvSpPr>
          <p:nvPr userDrawn="1">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dirty="0"/>
          </a:p>
        </p:txBody>
      </p:sp>
      <p:cxnSp>
        <p:nvCxnSpPr>
          <p:cNvPr id="33" name="Straight Connector 32">
            <a:extLst>
              <a:ext uri="{FF2B5EF4-FFF2-40B4-BE49-F238E27FC236}">
                <a16:creationId xmlns:a16="http://schemas.microsoft.com/office/drawing/2014/main" id="{81FD9D1B-8E5A-447D-B2D0-15FF23DD7EDA}"/>
              </a:ext>
            </a:extLst>
          </p:cNvPr>
          <p:cNvCxnSpPr>
            <a:cxnSpLocks/>
          </p:cNvCxnSpPr>
          <p:nvPr userDrawn="1">
            <p:custDataLst>
              <p:tags r:id="rId15"/>
            </p:custDataLst>
          </p:nvPr>
        </p:nvCxnSpPr>
        <p:spPr>
          <a:xfrm>
            <a:off x="360000" y="6120000"/>
            <a:ext cx="11474161" cy="0"/>
          </a:xfrm>
          <a:prstGeom prst="line">
            <a:avLst/>
          </a:prstGeom>
          <a:ln w="38100">
            <a:solidFill>
              <a:srgbClr val="333333"/>
            </a:solidFill>
            <a:tailEnd type="none"/>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7AF91A0-A869-4C9D-8D84-C843E57FF9C6}"/>
              </a:ext>
            </a:extLst>
          </p:cNvPr>
          <p:cNvGrpSpPr/>
          <p:nvPr userDrawn="1"/>
        </p:nvGrpSpPr>
        <p:grpSpPr>
          <a:xfrm>
            <a:off x="-1143000" y="-600255"/>
            <a:ext cx="13680281" cy="6916199"/>
            <a:chOff x="-1143000" y="-600255"/>
            <a:chExt cx="13680281" cy="6916199"/>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chemeClr val="tx1"/>
                  </a:solidFill>
                </a:rPr>
                <a:t>Middle </a:t>
              </a:r>
              <a:br>
                <a:rPr lang="en-GB" sz="800" dirty="0">
                  <a:solidFill>
                    <a:schemeClr val="tx1"/>
                  </a:solidFill>
                </a:rPr>
              </a:br>
              <a:r>
                <a:rPr lang="en-GB" sz="800" dirty="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chemeClr val="tx1"/>
                  </a:solidFill>
                </a:rPr>
                <a:t>Title Top</a:t>
              </a:r>
            </a:p>
          </p:txBody>
        </p:sp>
        <p:cxnSp>
          <p:nvCxnSpPr>
            <p:cNvPr id="34" name="Straight Connector 33">
              <a:extLst>
                <a:ext uri="{FF2B5EF4-FFF2-40B4-BE49-F238E27FC236}">
                  <a16:creationId xmlns:a16="http://schemas.microsoft.com/office/drawing/2014/main" id="{4C819980-719E-42BA-84AA-491FF69717D9}"/>
                </a:ext>
              </a:extLst>
            </p:cNvPr>
            <p:cNvCxnSpPr/>
            <p:nvPr userDrawn="1"/>
          </p:nvCxnSpPr>
          <p:spPr>
            <a:xfrm>
              <a:off x="-256200" y="6145408"/>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AD636BE3-4FEE-45BA-A183-BCB80C007E10}"/>
                </a:ext>
              </a:extLst>
            </p:cNvPr>
            <p:cNvSpPr txBox="1"/>
            <p:nvPr userDrawn="1"/>
          </p:nvSpPr>
          <p:spPr>
            <a:xfrm>
              <a:off x="-747711" y="6069722"/>
              <a:ext cx="438671" cy="123111"/>
            </a:xfrm>
            <a:prstGeom prst="rect">
              <a:avLst/>
            </a:prstGeom>
            <a:noFill/>
          </p:spPr>
          <p:txBody>
            <a:bodyPr wrap="square" lIns="0" tIns="0" rIns="0" bIns="0" rtlCol="0">
              <a:spAutoFit/>
            </a:bodyPr>
            <a:lstStyle/>
            <a:p>
              <a:pPr algn="r"/>
              <a:r>
                <a:rPr lang="en-GB" sz="800" dirty="0">
                  <a:solidFill>
                    <a:schemeClr val="tx1"/>
                  </a:solidFill>
                </a:rPr>
                <a:t>7.54 cm</a:t>
              </a:r>
            </a:p>
          </p:txBody>
        </p:sp>
        <p:sp>
          <p:nvSpPr>
            <p:cNvPr id="36" name="TextBox 35">
              <a:extLst>
                <a:ext uri="{FF2B5EF4-FFF2-40B4-BE49-F238E27FC236}">
                  <a16:creationId xmlns:a16="http://schemas.microsoft.com/office/drawing/2014/main" id="{92FC16A6-CA4F-4B0F-B25C-7772D09D7351}"/>
                </a:ext>
              </a:extLst>
            </p:cNvPr>
            <p:cNvSpPr txBox="1"/>
            <p:nvPr userDrawn="1"/>
          </p:nvSpPr>
          <p:spPr>
            <a:xfrm>
              <a:off x="-1143000" y="6192833"/>
              <a:ext cx="833960" cy="123111"/>
            </a:xfrm>
            <a:prstGeom prst="rect">
              <a:avLst/>
            </a:prstGeom>
            <a:noFill/>
          </p:spPr>
          <p:txBody>
            <a:bodyPr wrap="square" lIns="0" tIns="0" rIns="0" bIns="0" rtlCol="0">
              <a:spAutoFit/>
            </a:bodyPr>
            <a:lstStyle/>
            <a:p>
              <a:pPr algn="r"/>
              <a:r>
                <a:rPr lang="en-GB" sz="800" dirty="0">
                  <a:solidFill>
                    <a:schemeClr val="tx1"/>
                  </a:solidFill>
                </a:rPr>
                <a:t>Image Bottom</a:t>
              </a:r>
            </a:p>
          </p:txBody>
        </p:sp>
      </p:grpSp>
      <p:pic>
        <p:nvPicPr>
          <p:cNvPr id="38" name="Graphic 37">
            <a:extLst>
              <a:ext uri="{FF2B5EF4-FFF2-40B4-BE49-F238E27FC236}">
                <a16:creationId xmlns:a16="http://schemas.microsoft.com/office/drawing/2014/main" id="{BDB25C72-3FD4-461E-BCBE-96F525FA2297}"/>
              </a:ext>
            </a:extLst>
          </p:cNvPr>
          <p:cNvPicPr>
            <a:picLocks noChangeAspect="1"/>
          </p:cNvPicPr>
          <p:nvPr userDrawn="1">
            <p:custDataLst>
              <p:tags r:id="rId16"/>
            </p:custDataLst>
          </p:nvPr>
        </p:nvPicPr>
        <p:blipFill>
          <a:blip r:embed="rId17">
            <a:extLst>
              <a:ext uri="{96DAC541-7B7A-43D3-8B79-37D633B846F1}">
                <asvg:svgBlip xmlns:asvg="http://schemas.microsoft.com/office/drawing/2016/SVG/main" r:embed="rId18"/>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1444036230"/>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80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guide id="39" orient="horz" pos="387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1" name="Title Placeholder 1"/>
          <p:cNvSpPr>
            <a:spLocks noGrp="1"/>
          </p:cNvSpPr>
          <p:nvPr>
            <p:ph type="title"/>
          </p:nvPr>
        </p:nvSpPr>
        <p:spPr>
          <a:xfrm>
            <a:off x="359999" y="430718"/>
            <a:ext cx="11466875" cy="403200"/>
          </a:xfrm>
          <a:prstGeom prst="rect">
            <a:avLst/>
          </a:prstGeom>
        </p:spPr>
        <p:txBody>
          <a:bodyPr vert="horz" lIns="0" tIns="0" rIns="0" bIns="0" rtlCol="0" anchor="t">
            <a:noAutofit/>
          </a:bodyPr>
          <a:lstStyle/>
          <a:p>
            <a:r>
              <a:rPr lang="en-US" dirty="0"/>
              <a:t>Click to add title</a:t>
            </a:r>
            <a:endParaRPr lang="en-GB" dirty="0"/>
          </a:p>
        </p:txBody>
      </p:sp>
      <p:sp>
        <p:nvSpPr>
          <p:cNvPr id="92" name="Text Placeholder 2"/>
          <p:cNvSpPr>
            <a:spLocks noGrp="1"/>
          </p:cNvSpPr>
          <p:nvPr>
            <p:ph type="body" idx="1"/>
          </p:nvPr>
        </p:nvSpPr>
        <p:spPr>
          <a:xfrm>
            <a:off x="359999" y="1710000"/>
            <a:ext cx="11466875" cy="3999600"/>
          </a:xfrm>
          <a:prstGeom prst="rect">
            <a:avLst/>
          </a:prstGeom>
        </p:spPr>
        <p:txBody>
          <a:bodyPr vert="horz" lIns="0" tIns="0" rIns="0" bIns="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3" name="Slide Number Placeholder 5"/>
          <p:cNvSpPr>
            <a:spLocks noGrp="1"/>
          </p:cNvSpPr>
          <p:nvPr>
            <p:ph type="sldNum" sz="quarter" idx="4"/>
          </p:nvPr>
        </p:nvSpPr>
        <p:spPr>
          <a:xfrm>
            <a:off x="10856913" y="6390000"/>
            <a:ext cx="969962" cy="196850"/>
          </a:xfrm>
          <a:prstGeom prst="rect">
            <a:avLst/>
          </a:prstGeom>
        </p:spPr>
        <p:txBody>
          <a:bodyPr vert="horz" lIns="0" tIns="0" rIns="0" bIns="0" rtlCol="0" anchor="ctr"/>
          <a:lstStyle>
            <a:lvl1pPr algn="r">
              <a:defRPr sz="1000">
                <a:solidFill>
                  <a:schemeClr val="tx1"/>
                </a:solidFill>
              </a:defRPr>
            </a:lvl1pPr>
          </a:lstStyle>
          <a:p>
            <a:fld id="{4034BEE3-566C-4068-A777-C3A4762E861B}" type="slidenum">
              <a:rPr lang="en-GB" smtClean="0"/>
              <a:pPr/>
              <a:t>‹#›</a:t>
            </a:fld>
            <a:endParaRPr lang="en-GB" dirty="0"/>
          </a:p>
        </p:txBody>
      </p:sp>
      <p:grpSp>
        <p:nvGrpSpPr>
          <p:cNvPr id="2" name="Group 1"/>
          <p:cNvGrpSpPr/>
          <p:nvPr userDrawn="1"/>
        </p:nvGrpSpPr>
        <p:grpSpPr>
          <a:xfrm>
            <a:off x="-1143000" y="-600255"/>
            <a:ext cx="13680281" cy="6720255"/>
            <a:chOff x="-1143000" y="-600255"/>
            <a:chExt cx="13680281" cy="6720255"/>
          </a:xfrm>
        </p:grpSpPr>
        <p:cxnSp>
          <p:nvCxnSpPr>
            <p:cNvPr id="14" name="Straight Connector 13"/>
            <p:cNvCxnSpPr/>
            <p:nvPr userDrawn="1"/>
          </p:nvCxnSpPr>
          <p:spPr>
            <a:xfrm>
              <a:off x="-256200" y="1710267"/>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256200" y="612000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256200" y="342635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6200" y="5714470"/>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51" name="TextBox 50"/>
            <p:cNvSpPr txBox="1"/>
            <p:nvPr userDrawn="1"/>
          </p:nvSpPr>
          <p:spPr>
            <a:xfrm>
              <a:off x="-747711" y="1646156"/>
              <a:ext cx="438671" cy="123111"/>
            </a:xfrm>
            <a:prstGeom prst="rect">
              <a:avLst/>
            </a:prstGeom>
            <a:noFill/>
          </p:spPr>
          <p:txBody>
            <a:bodyPr wrap="square" lIns="0" tIns="0" rIns="0" bIns="0" rtlCol="0">
              <a:spAutoFit/>
            </a:bodyPr>
            <a:lstStyle/>
            <a:p>
              <a:pPr algn="r"/>
              <a:r>
                <a:rPr lang="en-GB" sz="800" dirty="0">
                  <a:solidFill>
                    <a:schemeClr val="tx1"/>
                  </a:solidFill>
                </a:rPr>
                <a:t>4.78cm</a:t>
              </a:r>
            </a:p>
          </p:txBody>
        </p:sp>
        <p:sp>
          <p:nvSpPr>
            <p:cNvPr id="54" name="TextBox 53"/>
            <p:cNvSpPr txBox="1"/>
            <p:nvPr userDrawn="1"/>
          </p:nvSpPr>
          <p:spPr>
            <a:xfrm>
              <a:off x="-747711" y="3357884"/>
              <a:ext cx="438671" cy="123111"/>
            </a:xfrm>
            <a:prstGeom prst="rect">
              <a:avLst/>
            </a:prstGeom>
            <a:noFill/>
          </p:spPr>
          <p:txBody>
            <a:bodyPr wrap="square" lIns="0" tIns="0" rIns="0" bIns="0" rtlCol="0">
              <a:spAutoFit/>
            </a:bodyPr>
            <a:lstStyle/>
            <a:p>
              <a:pPr algn="r"/>
              <a:r>
                <a:rPr lang="en-GB" sz="800" dirty="0">
                  <a:solidFill>
                    <a:schemeClr val="tx1"/>
                  </a:solidFill>
                </a:rPr>
                <a:t>0 cm</a:t>
              </a:r>
            </a:p>
          </p:txBody>
        </p:sp>
        <p:sp>
          <p:nvSpPr>
            <p:cNvPr id="58" name="TextBox 57"/>
            <p:cNvSpPr txBox="1"/>
            <p:nvPr userDrawn="1"/>
          </p:nvSpPr>
          <p:spPr>
            <a:xfrm>
              <a:off x="-747711" y="5640188"/>
              <a:ext cx="438671" cy="123111"/>
            </a:xfrm>
            <a:prstGeom prst="rect">
              <a:avLst/>
            </a:prstGeom>
            <a:noFill/>
          </p:spPr>
          <p:txBody>
            <a:bodyPr wrap="square" lIns="0" tIns="0" rIns="0" bIns="0" rtlCol="0">
              <a:spAutoFit/>
            </a:bodyPr>
            <a:lstStyle/>
            <a:p>
              <a:pPr algn="r"/>
              <a:r>
                <a:rPr lang="en-GB" sz="800" dirty="0">
                  <a:solidFill>
                    <a:schemeClr val="tx1"/>
                  </a:solidFill>
                </a:rPr>
                <a:t>6.35 cm</a:t>
              </a:r>
            </a:p>
          </p:txBody>
        </p:sp>
        <p:sp>
          <p:nvSpPr>
            <p:cNvPr id="60" name="TextBox 59"/>
            <p:cNvSpPr txBox="1"/>
            <p:nvPr userDrawn="1"/>
          </p:nvSpPr>
          <p:spPr>
            <a:xfrm>
              <a:off x="304800" y="-437436"/>
              <a:ext cx="438671" cy="123111"/>
            </a:xfrm>
            <a:prstGeom prst="rect">
              <a:avLst/>
            </a:prstGeom>
            <a:noFill/>
          </p:spPr>
          <p:txBody>
            <a:bodyPr wrap="square" lIns="0" tIns="0" rIns="0" bIns="0" rtlCol="0">
              <a:spAutoFit/>
            </a:bodyPr>
            <a:lstStyle/>
            <a:p>
              <a:pPr algn="l"/>
              <a:r>
                <a:rPr lang="en-GB" sz="800" dirty="0">
                  <a:solidFill>
                    <a:schemeClr val="tx1"/>
                  </a:solidFill>
                </a:rPr>
                <a:t>15.93cm</a:t>
              </a:r>
            </a:p>
          </p:txBody>
        </p:sp>
        <p:sp>
          <p:nvSpPr>
            <p:cNvPr id="72" name="TextBox 71"/>
            <p:cNvSpPr txBox="1"/>
            <p:nvPr userDrawn="1"/>
          </p:nvSpPr>
          <p:spPr>
            <a:xfrm>
              <a:off x="11426031" y="-437436"/>
              <a:ext cx="438671" cy="123111"/>
            </a:xfrm>
            <a:prstGeom prst="rect">
              <a:avLst/>
            </a:prstGeom>
            <a:noFill/>
          </p:spPr>
          <p:txBody>
            <a:bodyPr wrap="square" lIns="0" tIns="0" rIns="0" bIns="0" rtlCol="0">
              <a:spAutoFit/>
            </a:bodyPr>
            <a:lstStyle/>
            <a:p>
              <a:pPr algn="r"/>
              <a:r>
                <a:rPr lang="en-GB" sz="800" dirty="0">
                  <a:solidFill>
                    <a:schemeClr val="tx1"/>
                  </a:solidFill>
                </a:rPr>
                <a:t>15.93 cm</a:t>
              </a:r>
            </a:p>
          </p:txBody>
        </p:sp>
        <p:cxnSp>
          <p:nvCxnSpPr>
            <p:cNvPr id="5" name="Straight Connector 4"/>
            <p:cNvCxnSpPr/>
            <p:nvPr userDrawn="1"/>
          </p:nvCxnSpPr>
          <p:spPr>
            <a:xfrm>
              <a:off x="361588"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85" name="TextBox 84"/>
            <p:cNvSpPr txBox="1"/>
            <p:nvPr userDrawn="1"/>
          </p:nvSpPr>
          <p:spPr>
            <a:xfrm>
              <a:off x="-1143000" y="5763299"/>
              <a:ext cx="833960" cy="123111"/>
            </a:xfrm>
            <a:prstGeom prst="rect">
              <a:avLst/>
            </a:prstGeom>
            <a:noFill/>
          </p:spPr>
          <p:txBody>
            <a:bodyPr wrap="square" lIns="0" tIns="0" rIns="0" bIns="0" rtlCol="0">
              <a:spAutoFit/>
            </a:bodyPr>
            <a:lstStyle/>
            <a:p>
              <a:pPr algn="r"/>
              <a:r>
                <a:rPr lang="en-GB" sz="800" dirty="0">
                  <a:solidFill>
                    <a:schemeClr val="tx1"/>
                  </a:solidFill>
                </a:rPr>
                <a:t>Content Bottom</a:t>
              </a:r>
            </a:p>
          </p:txBody>
        </p:sp>
        <p:sp>
          <p:nvSpPr>
            <p:cNvPr id="86" name="TextBox 85"/>
            <p:cNvSpPr txBox="1"/>
            <p:nvPr userDrawn="1"/>
          </p:nvSpPr>
          <p:spPr>
            <a:xfrm>
              <a:off x="-1143000" y="1769267"/>
              <a:ext cx="833960" cy="123111"/>
            </a:xfrm>
            <a:prstGeom prst="rect">
              <a:avLst/>
            </a:prstGeom>
            <a:noFill/>
          </p:spPr>
          <p:txBody>
            <a:bodyPr wrap="square" lIns="0" tIns="0" rIns="0" bIns="0" rtlCol="0">
              <a:spAutoFit/>
            </a:bodyPr>
            <a:lstStyle/>
            <a:p>
              <a:pPr algn="r"/>
              <a:r>
                <a:rPr lang="en-GB" sz="800" dirty="0">
                  <a:solidFill>
                    <a:schemeClr val="tx1"/>
                  </a:solidFill>
                </a:rPr>
                <a:t>Content Top</a:t>
              </a:r>
            </a:p>
          </p:txBody>
        </p:sp>
        <p:sp>
          <p:nvSpPr>
            <p:cNvPr id="88" name="TextBox 87"/>
            <p:cNvSpPr txBox="1"/>
            <p:nvPr userDrawn="1"/>
          </p:nvSpPr>
          <p:spPr>
            <a:xfrm>
              <a:off x="-590537" y="-438330"/>
              <a:ext cx="833960" cy="123111"/>
            </a:xfrm>
            <a:prstGeom prst="rect">
              <a:avLst/>
            </a:prstGeom>
            <a:noFill/>
          </p:spPr>
          <p:txBody>
            <a:bodyPr wrap="square" lIns="0" tIns="0" rIns="0" bIns="0" rtlCol="0">
              <a:spAutoFit/>
            </a:bodyPr>
            <a:lstStyle/>
            <a:p>
              <a:pPr algn="r"/>
              <a:r>
                <a:rPr lang="en-GB" sz="800" dirty="0">
                  <a:solidFill>
                    <a:schemeClr val="tx1"/>
                  </a:solidFill>
                </a:rPr>
                <a:t>Left Margin</a:t>
              </a:r>
            </a:p>
          </p:txBody>
        </p:sp>
        <p:sp>
          <p:nvSpPr>
            <p:cNvPr id="89" name="TextBox 88"/>
            <p:cNvSpPr txBox="1"/>
            <p:nvPr userDrawn="1"/>
          </p:nvSpPr>
          <p:spPr>
            <a:xfrm>
              <a:off x="11898039" y="-438330"/>
              <a:ext cx="639242" cy="123111"/>
            </a:xfrm>
            <a:prstGeom prst="rect">
              <a:avLst/>
            </a:prstGeom>
            <a:noFill/>
          </p:spPr>
          <p:txBody>
            <a:bodyPr wrap="square" lIns="0" tIns="0" rIns="0" bIns="0" rtlCol="0">
              <a:spAutoFit/>
            </a:bodyPr>
            <a:lstStyle/>
            <a:p>
              <a:pPr algn="l"/>
              <a:r>
                <a:rPr lang="en-GB" sz="800" dirty="0">
                  <a:solidFill>
                    <a:schemeClr val="tx1"/>
                  </a:solidFill>
                </a:rPr>
                <a:t>Right Margin</a:t>
              </a:r>
            </a:p>
          </p:txBody>
        </p:sp>
        <p:cxnSp>
          <p:nvCxnSpPr>
            <p:cNvPr id="98" name="Straight Connector 97"/>
            <p:cNvCxnSpPr/>
            <p:nvPr userDrawn="1"/>
          </p:nvCxnSpPr>
          <p:spPr>
            <a:xfrm>
              <a:off x="6096000" y="-363357"/>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99" name="TextBox 98"/>
            <p:cNvSpPr txBox="1"/>
            <p:nvPr userDrawn="1"/>
          </p:nvSpPr>
          <p:spPr>
            <a:xfrm>
              <a:off x="5914719" y="-600255"/>
              <a:ext cx="362256" cy="246221"/>
            </a:xfrm>
            <a:prstGeom prst="rect">
              <a:avLst/>
            </a:prstGeom>
            <a:noFill/>
          </p:spPr>
          <p:txBody>
            <a:bodyPr wrap="square" lIns="0" tIns="0" rIns="0" bIns="0" rtlCol="0">
              <a:spAutoFit/>
            </a:bodyPr>
            <a:lstStyle/>
            <a:p>
              <a:pPr algn="ctr"/>
              <a:r>
                <a:rPr lang="en-GB" sz="800" dirty="0">
                  <a:solidFill>
                    <a:schemeClr val="tx1"/>
                  </a:solidFill>
                </a:rPr>
                <a:t>Middle </a:t>
              </a:r>
              <a:br>
                <a:rPr lang="en-GB" sz="800" dirty="0">
                  <a:solidFill>
                    <a:schemeClr val="tx1"/>
                  </a:solidFill>
                </a:rPr>
              </a:br>
              <a:r>
                <a:rPr lang="en-GB" sz="800" dirty="0">
                  <a:solidFill>
                    <a:schemeClr val="tx1"/>
                  </a:solidFill>
                </a:rPr>
                <a:t>0cm </a:t>
              </a:r>
            </a:p>
          </p:txBody>
        </p:sp>
        <p:sp>
          <p:nvSpPr>
            <p:cNvPr id="101" name="TextBox 100"/>
            <p:cNvSpPr txBox="1"/>
            <p:nvPr userDrawn="1"/>
          </p:nvSpPr>
          <p:spPr>
            <a:xfrm>
              <a:off x="5636264"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4" name="Straight Connector 103"/>
            <p:cNvCxnSpPr/>
            <p:nvPr userDrawn="1"/>
          </p:nvCxnSpPr>
          <p:spPr>
            <a:xfrm>
              <a:off x="6000389"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190362"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sp>
          <p:nvSpPr>
            <p:cNvPr id="106" name="TextBox 105"/>
            <p:cNvSpPr txBox="1"/>
            <p:nvPr userDrawn="1"/>
          </p:nvSpPr>
          <p:spPr>
            <a:xfrm>
              <a:off x="6191102" y="-208836"/>
              <a:ext cx="362256" cy="123111"/>
            </a:xfrm>
            <a:prstGeom prst="rect">
              <a:avLst/>
            </a:prstGeom>
            <a:noFill/>
          </p:spPr>
          <p:txBody>
            <a:bodyPr wrap="square" lIns="0" tIns="0" rIns="0" bIns="0" rtlCol="0">
              <a:spAutoFit/>
            </a:bodyPr>
            <a:lstStyle/>
            <a:p>
              <a:pPr algn="ctr"/>
              <a:r>
                <a:rPr lang="en-GB" sz="800" dirty="0">
                  <a:solidFill>
                    <a:schemeClr val="tx1"/>
                  </a:solidFill>
                </a:rPr>
                <a:t>0.26cm</a:t>
              </a:r>
            </a:p>
          </p:txBody>
        </p:sp>
        <p:cxnSp>
          <p:nvCxnSpPr>
            <p:cNvPr id="107" name="Straight Connector 106"/>
            <p:cNvCxnSpPr/>
            <p:nvPr userDrawn="1"/>
          </p:nvCxnSpPr>
          <p:spPr>
            <a:xfrm>
              <a:off x="11836111" y="-265725"/>
              <a:ext cx="0" cy="180000"/>
            </a:xfrm>
            <a:prstGeom prst="line">
              <a:avLst/>
            </a:prstGeom>
            <a:ln w="6350">
              <a:gradFill>
                <a:gsLst>
                  <a:gs pos="0">
                    <a:srgbClr val="F2DA64"/>
                  </a:gs>
                  <a:gs pos="18000">
                    <a:srgbClr val="A27700"/>
                  </a:gs>
                  <a:gs pos="71000">
                    <a:srgbClr val="D7B446"/>
                  </a:gs>
                  <a:gs pos="51000">
                    <a:srgbClr val="F2DA64"/>
                  </a:gs>
                  <a:gs pos="100000">
                    <a:srgbClr val="987000"/>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256200" y="430824"/>
              <a:ext cx="180000" cy="0"/>
            </a:xfrm>
            <a:prstGeom prst="line">
              <a:avLst/>
            </a:prstGeom>
            <a:ln w="6350">
              <a:gradFill>
                <a:gsLst>
                  <a:gs pos="0">
                    <a:srgbClr val="F2DA64"/>
                  </a:gs>
                  <a:gs pos="18000">
                    <a:srgbClr val="A27700"/>
                  </a:gs>
                  <a:gs pos="71000">
                    <a:srgbClr val="D7B446"/>
                  </a:gs>
                  <a:gs pos="51000">
                    <a:srgbClr val="F2DA64"/>
                  </a:gs>
                  <a:gs pos="100000">
                    <a:srgbClr val="987000"/>
                  </a:gs>
                </a:gsLst>
                <a:lin ang="0" scaled="0"/>
              </a:gradFill>
            </a:ln>
          </p:spPr>
          <p:style>
            <a:lnRef idx="1">
              <a:schemeClr val="accent1"/>
            </a:lnRef>
            <a:fillRef idx="0">
              <a:schemeClr val="accent1"/>
            </a:fillRef>
            <a:effectRef idx="0">
              <a:schemeClr val="accent1"/>
            </a:effectRef>
            <a:fontRef idx="minor">
              <a:schemeClr val="tx1"/>
            </a:fontRef>
          </p:style>
        </p:cxnSp>
        <p:sp>
          <p:nvSpPr>
            <p:cNvPr id="109" name="TextBox 108"/>
            <p:cNvSpPr txBox="1"/>
            <p:nvPr userDrawn="1"/>
          </p:nvSpPr>
          <p:spPr>
            <a:xfrm>
              <a:off x="-747711" y="404813"/>
              <a:ext cx="438671" cy="123111"/>
            </a:xfrm>
            <a:prstGeom prst="rect">
              <a:avLst/>
            </a:prstGeom>
            <a:noFill/>
          </p:spPr>
          <p:txBody>
            <a:bodyPr wrap="square" lIns="0" tIns="0" rIns="0" bIns="0" rtlCol="0">
              <a:spAutoFit/>
            </a:bodyPr>
            <a:lstStyle/>
            <a:p>
              <a:pPr algn="r"/>
              <a:r>
                <a:rPr lang="en-GB" sz="800" dirty="0">
                  <a:solidFill>
                    <a:schemeClr val="tx1"/>
                  </a:solidFill>
                </a:rPr>
                <a:t>8.33cm</a:t>
              </a:r>
            </a:p>
          </p:txBody>
        </p:sp>
        <p:sp>
          <p:nvSpPr>
            <p:cNvPr id="110" name="TextBox 109"/>
            <p:cNvSpPr txBox="1"/>
            <p:nvPr userDrawn="1"/>
          </p:nvSpPr>
          <p:spPr>
            <a:xfrm>
              <a:off x="-1143000" y="527924"/>
              <a:ext cx="833960" cy="123111"/>
            </a:xfrm>
            <a:prstGeom prst="rect">
              <a:avLst/>
            </a:prstGeom>
            <a:noFill/>
          </p:spPr>
          <p:txBody>
            <a:bodyPr wrap="square" lIns="0" tIns="0" rIns="0" bIns="0" rtlCol="0">
              <a:spAutoFit/>
            </a:bodyPr>
            <a:lstStyle/>
            <a:p>
              <a:pPr algn="r"/>
              <a:r>
                <a:rPr lang="en-GB" sz="800" dirty="0">
                  <a:solidFill>
                    <a:schemeClr val="tx1"/>
                  </a:solidFill>
                </a:rPr>
                <a:t>Title Top</a:t>
              </a:r>
            </a:p>
          </p:txBody>
        </p:sp>
      </p:grpSp>
      <p:sp>
        <p:nvSpPr>
          <p:cNvPr id="3" name="Footer Placeholder 2">
            <a:extLst>
              <a:ext uri="{FF2B5EF4-FFF2-40B4-BE49-F238E27FC236}">
                <a16:creationId xmlns:a16="http://schemas.microsoft.com/office/drawing/2014/main" id="{1115639F-9E76-41B0-BB57-8F8A1F600167}"/>
              </a:ext>
            </a:extLst>
          </p:cNvPr>
          <p:cNvSpPr>
            <a:spLocks noGrp="1"/>
          </p:cNvSpPr>
          <p:nvPr>
            <p:ph type="ftr" sz="quarter" idx="3"/>
          </p:nvPr>
        </p:nvSpPr>
        <p:spPr>
          <a:xfrm>
            <a:off x="3272400" y="6390000"/>
            <a:ext cx="7495200" cy="198000"/>
          </a:xfrm>
          <a:prstGeom prst="rect">
            <a:avLst/>
          </a:prstGeom>
        </p:spPr>
        <p:txBody>
          <a:bodyPr vert="horz" lIns="0" tIns="0" rIns="0" bIns="0" rtlCol="0" anchor="ctr"/>
          <a:lstStyle>
            <a:lvl1pPr algn="l">
              <a:defRPr sz="800">
                <a:solidFill>
                  <a:schemeClr val="tx1"/>
                </a:solidFill>
              </a:defRPr>
            </a:lvl1pPr>
          </a:lstStyle>
          <a:p>
            <a:endParaRPr lang="en-GB" dirty="0"/>
          </a:p>
        </p:txBody>
      </p:sp>
      <p:cxnSp>
        <p:nvCxnSpPr>
          <p:cNvPr id="33" name="Straight Connector 32">
            <a:extLst>
              <a:ext uri="{FF2B5EF4-FFF2-40B4-BE49-F238E27FC236}">
                <a16:creationId xmlns:a16="http://schemas.microsoft.com/office/drawing/2014/main" id="{BB75DB98-1BD1-4926-8750-16657B153BE4}"/>
              </a:ext>
            </a:extLst>
          </p:cNvPr>
          <p:cNvCxnSpPr>
            <a:cxnSpLocks/>
          </p:cNvCxnSpPr>
          <p:nvPr userDrawn="1"/>
        </p:nvCxnSpPr>
        <p:spPr>
          <a:xfrm>
            <a:off x="360000" y="6120000"/>
            <a:ext cx="11474161"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34" name="Graphic 33">
            <a:extLst>
              <a:ext uri="{FF2B5EF4-FFF2-40B4-BE49-F238E27FC236}">
                <a16:creationId xmlns:a16="http://schemas.microsoft.com/office/drawing/2014/main" id="{D3E635D0-BA07-4485-8050-85E8C801F86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9999" y="6390412"/>
            <a:ext cx="1080272" cy="204376"/>
          </a:xfrm>
          <a:prstGeom prst="rect">
            <a:avLst/>
          </a:prstGeom>
        </p:spPr>
      </p:pic>
    </p:spTree>
    <p:extLst>
      <p:ext uri="{BB962C8B-B14F-4D97-AF65-F5344CB8AC3E}">
        <p14:creationId xmlns:p14="http://schemas.microsoft.com/office/powerpoint/2010/main" val="797071749"/>
      </p:ext>
    </p:extLst>
  </p:cSld>
  <p:clrMap bg1="lt1" tx1="dk1" bg2="lt2" tx2="dk2" accent1="accent1" accent2="accent2" accent3="accent3" accent4="accent4" accent5="accent5" accent6="accent6" hlink="hlink" folHlink="folHlink"/>
  <p:sldLayoutIdLst>
    <p:sldLayoutId id="2147483817"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2160">
          <p15:clr>
            <a:srgbClr val="F26B43"/>
          </p15:clr>
        </p15:guide>
        <p15:guide id="14" pos="7453">
          <p15:clr>
            <a:srgbClr val="F26B43"/>
          </p15:clr>
        </p15:guide>
        <p15:guide id="28" orient="horz" pos="1076">
          <p15:clr>
            <a:srgbClr val="F26B43"/>
          </p15:clr>
        </p15:guide>
        <p15:guide id="29" orient="horz" pos="270">
          <p15:clr>
            <a:srgbClr val="F26B43"/>
          </p15:clr>
        </p15:guide>
        <p15:guide id="33" orient="horz" pos="3600">
          <p15:clr>
            <a:srgbClr val="F26B43"/>
          </p15:clr>
        </p15:guide>
        <p15:guide id="35" pos="228">
          <p15:clr>
            <a:srgbClr val="F26B43"/>
          </p15:clr>
        </p15:guide>
        <p15:guide id="36" pos="3840">
          <p15:clr>
            <a:srgbClr val="F26B43"/>
          </p15:clr>
        </p15:guide>
        <p15:guide id="37" pos="3782">
          <p15:clr>
            <a:srgbClr val="F26B43"/>
          </p15:clr>
        </p15:guide>
        <p15:guide id="38" pos="390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0.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2.xml"/><Relationship Id="rId1" Type="http://schemas.openxmlformats.org/officeDocument/2006/relationships/tags" Target="../tags/tag12.xml"/><Relationship Id="rId5" Type="http://schemas.openxmlformats.org/officeDocument/2006/relationships/hyperlink" Target="mailto:amy.busby@kantar.com" TargetMode="External"/><Relationship Id="rId4" Type="http://schemas.openxmlformats.org/officeDocument/2006/relationships/hyperlink" Target="mailto:Nick.roberts@kantar.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hyperlink" Target="mailto:nick.roberts@kantar.com;%20amy.busby@kantar.com?subject=Inside%20Lives%20Enquiry"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hyperlink" Target="mailto:nick.roberts@kantar.com;%20amy.busby@kantar.com?subject=Inside%20Lives%20Enquiry" TargetMode="External"/><Relationship Id="rId4" Type="http://schemas.openxmlformats.org/officeDocument/2006/relationships/image" Target="../media/image19.sv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xml"/><Relationship Id="rId1" Type="http://schemas.openxmlformats.org/officeDocument/2006/relationships/tags" Target="../tags/tag11.xml"/><Relationship Id="rId5" Type="http://schemas.openxmlformats.org/officeDocument/2006/relationships/hyperlink" Target="mailto:nick.roberts@kantar.com;%20amy.busby@kantar.com?subject=Inside%20Lives%20Enquiry" TargetMode="External"/><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hyperlink" Target="mailto:nick.roberts@kantar.com;%20amy.busby@kantar.com?subject=Inside%20Lives%20Enquiry"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D1FF67-A2F4-4F31-88E7-0B18B9F54160}"/>
              </a:ext>
            </a:extLst>
          </p:cNvPr>
          <p:cNvPicPr>
            <a:picLocks noChangeAspect="1"/>
          </p:cNvPicPr>
          <p:nvPr/>
        </p:nvPicPr>
        <p:blipFill rotWithShape="1">
          <a:blip r:embed="rId4"/>
          <a:srcRect t="7802" b="7802"/>
          <a:stretch/>
        </p:blipFill>
        <p:spPr>
          <a:xfrm>
            <a:off x="0" y="0"/>
            <a:ext cx="12192000" cy="6858000"/>
          </a:xfrm>
          <a:prstGeom prst="rect">
            <a:avLst/>
          </a:prstGeom>
        </p:spPr>
      </p:pic>
      <p:pic>
        <p:nvPicPr>
          <p:cNvPr id="11" name="Graphic 10">
            <a:extLst>
              <a:ext uri="{FF2B5EF4-FFF2-40B4-BE49-F238E27FC236}">
                <a16:creationId xmlns:a16="http://schemas.microsoft.com/office/drawing/2014/main" id="{14399052-BEDD-408E-B538-CC3840EF8116}"/>
              </a:ext>
            </a:extLst>
          </p:cNvPr>
          <p:cNvPicPr>
            <a:picLocks noChangeAspect="1"/>
          </p:cNvPicPr>
          <p:nvPr>
            <p:custDataLst>
              <p:tags r:id="rId1"/>
            </p:custDataLst>
          </p:nvPr>
        </p:nvPicPr>
        <p:blipFill>
          <a:blip r:embed="rId5">
            <a:extLst>
              <a:ext uri="{96DAC541-7B7A-43D3-8B79-37D633B846F1}">
                <asvg:svgBlip xmlns:asvg="http://schemas.microsoft.com/office/drawing/2016/SVG/main" r:embed="rId6"/>
              </a:ext>
            </a:extLst>
          </a:blip>
          <a:stretch>
            <a:fillRect/>
          </a:stretch>
        </p:blipFill>
        <p:spPr>
          <a:xfrm>
            <a:off x="360000" y="558000"/>
            <a:ext cx="1940914" cy="367200"/>
          </a:xfrm>
          <a:prstGeom prst="rect">
            <a:avLst/>
          </a:prstGeom>
        </p:spPr>
      </p:pic>
      <p:sp>
        <p:nvSpPr>
          <p:cNvPr id="6" name="Title 5">
            <a:extLst>
              <a:ext uri="{FF2B5EF4-FFF2-40B4-BE49-F238E27FC236}">
                <a16:creationId xmlns:a16="http://schemas.microsoft.com/office/drawing/2014/main" id="{97D6FB91-C465-0045-99B2-7EF75394BAC2}"/>
              </a:ext>
            </a:extLst>
          </p:cNvPr>
          <p:cNvSpPr>
            <a:spLocks noGrp="1"/>
          </p:cNvSpPr>
          <p:nvPr>
            <p:ph type="ctrTitle"/>
          </p:nvPr>
        </p:nvSpPr>
        <p:spPr/>
        <p:txBody>
          <a:bodyPr/>
          <a:lstStyle/>
          <a:p>
            <a:r>
              <a:rPr lang="en-GB" sz="4000"/>
              <a:t>Inside Lives</a:t>
            </a:r>
            <a:br>
              <a:rPr lang="en-GB" sz="4000"/>
            </a:br>
            <a:br>
              <a:rPr lang="en-GB" sz="2000"/>
            </a:br>
            <a:r>
              <a:rPr lang="en-GB" sz="2000"/>
              <a:t>Longitudinal qualitative community of citizens and small business owners</a:t>
            </a:r>
            <a:br>
              <a:rPr lang="en-US" sz="2000"/>
            </a:br>
            <a:endParaRPr lang="en-US" sz="2000"/>
          </a:p>
        </p:txBody>
      </p:sp>
      <p:sp>
        <p:nvSpPr>
          <p:cNvPr id="2" name="Subtitle 1">
            <a:extLst>
              <a:ext uri="{FF2B5EF4-FFF2-40B4-BE49-F238E27FC236}">
                <a16:creationId xmlns:a16="http://schemas.microsoft.com/office/drawing/2014/main" id="{931DE124-930C-40B3-A493-0F49B56947C0}"/>
              </a:ext>
            </a:extLst>
          </p:cNvPr>
          <p:cNvSpPr>
            <a:spLocks noGrp="1"/>
          </p:cNvSpPr>
          <p:nvPr>
            <p:ph type="subTitle" idx="1"/>
          </p:nvPr>
        </p:nvSpPr>
        <p:spPr>
          <a:xfrm>
            <a:off x="360000" y="3708000"/>
            <a:ext cx="4119010" cy="1022400"/>
          </a:xfrm>
        </p:spPr>
        <p:txBody>
          <a:bodyPr/>
          <a:lstStyle/>
          <a:p>
            <a:endParaRPr lang="en-GB" sz="2000" b="1" dirty="0"/>
          </a:p>
          <a:p>
            <a:r>
              <a:rPr lang="en-GB" sz="2000" b="1" dirty="0"/>
              <a:t>Bulletin 4 </a:t>
            </a:r>
            <a:r>
              <a:rPr lang="en-GB" sz="1600" b="1" dirty="0"/>
              <a:t>(</a:t>
            </a:r>
            <a:r>
              <a:rPr lang="en-GB" sz="1600" b="1" dirty="0">
                <a:solidFill>
                  <a:schemeClr val="bg1"/>
                </a:solidFill>
              </a:rPr>
              <a:t>26/05/2020)</a:t>
            </a:r>
            <a:endParaRPr lang="en-GB" sz="1600" b="1" dirty="0"/>
          </a:p>
          <a:p>
            <a:r>
              <a:rPr lang="en-GB" sz="2000" b="1" dirty="0">
                <a:solidFill>
                  <a:schemeClr val="bg1"/>
                </a:solidFill>
              </a:rPr>
              <a:t>Sustainability and a changing context for habit formation</a:t>
            </a:r>
          </a:p>
          <a:p>
            <a:endParaRPr lang="en-GB" dirty="0"/>
          </a:p>
        </p:txBody>
      </p:sp>
      <p:sp>
        <p:nvSpPr>
          <p:cNvPr id="18" name="Text Placeholder 17">
            <a:extLst>
              <a:ext uri="{FF2B5EF4-FFF2-40B4-BE49-F238E27FC236}">
                <a16:creationId xmlns:a16="http://schemas.microsoft.com/office/drawing/2014/main" id="{A58519C7-F041-C84A-952A-2269151A9DB8}"/>
              </a:ext>
            </a:extLst>
          </p:cNvPr>
          <p:cNvSpPr>
            <a:spLocks noGrp="1"/>
          </p:cNvSpPr>
          <p:nvPr>
            <p:ph type="body" sz="quarter" idx="10"/>
          </p:nvPr>
        </p:nvSpPr>
        <p:spPr/>
        <p:txBody>
          <a:bodyPr/>
          <a:lstStyle/>
          <a:p>
            <a:r>
              <a:rPr lang="en-US"/>
              <a:t>Kantar’s Public Division UK</a:t>
            </a:r>
          </a:p>
        </p:txBody>
      </p:sp>
    </p:spTree>
    <p:extLst>
      <p:ext uri="{BB962C8B-B14F-4D97-AF65-F5344CB8AC3E}">
        <p14:creationId xmlns:p14="http://schemas.microsoft.com/office/powerpoint/2010/main" val="347472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custDataLst>
              <p:tags r:id="rId1"/>
            </p:custDataLst>
          </p:nvPr>
        </p:nvSpPr>
        <p:spPr>
          <a:xfrm>
            <a:off x="362957" y="5581751"/>
            <a:ext cx="8608292" cy="156133"/>
          </a:xfrm>
          <a:prstGeom prst="rect">
            <a:avLst/>
          </a:prstGeom>
        </p:spPr>
        <p:txBody>
          <a:bodyPr wrap="square" lIns="0" tIns="0" rIns="0" bIns="0">
            <a:spAutoFit/>
          </a:bodyPr>
          <a:lstStyle/>
          <a:p>
            <a:pPr defTabSz="762000" eaLnBrk="0" hangingPunct="0">
              <a:lnSpc>
                <a:spcPct val="110000"/>
              </a:lnSpc>
              <a:buClr>
                <a:srgbClr val="F7911E"/>
              </a:buClr>
              <a:defRPr/>
            </a:pPr>
            <a:r>
              <a:rPr lang="en-US" sz="1000">
                <a:latin typeface="+mj-lt"/>
                <a:cs typeface="Verdana" pitchFamily="34" charset="0"/>
              </a:rPr>
              <a:t>Kantar’s Public Division UK | 4 Millbank, Westminster, London, SW1P 3JA</a:t>
            </a:r>
            <a:r>
              <a:rPr lang="en-US" sz="1000" b="0">
                <a:latin typeface="+mj-lt"/>
                <a:cs typeface="Verdana" pitchFamily="34" charset="0"/>
              </a:rPr>
              <a:t> | www.kantar.com</a:t>
            </a:r>
            <a:endParaRPr lang="en-US" sz="1100" b="0">
              <a:latin typeface="+mj-lt"/>
              <a:cs typeface="Verdana" pitchFamily="34" charset="0"/>
            </a:endParaRPr>
          </a:p>
        </p:txBody>
      </p:sp>
      <p:sp>
        <p:nvSpPr>
          <p:cNvPr id="13" name="TextBox 12"/>
          <p:cNvSpPr txBox="1"/>
          <p:nvPr/>
        </p:nvSpPr>
        <p:spPr>
          <a:xfrm>
            <a:off x="362957" y="4657725"/>
            <a:ext cx="2762250" cy="630942"/>
          </a:xfrm>
          <a:prstGeom prst="rect">
            <a:avLst/>
          </a:prstGeom>
          <a:noFill/>
        </p:spPr>
        <p:txBody>
          <a:bodyPr wrap="square" lIns="0" tIns="0" rIns="0" bIns="0" rtlCol="0">
            <a:spAutoFit/>
          </a:bodyPr>
          <a:lstStyle/>
          <a:p>
            <a:pPr>
              <a:spcBef>
                <a:spcPts val="300"/>
              </a:spcBef>
            </a:pPr>
            <a:r>
              <a:rPr lang="en-GB" sz="1200" b="1"/>
              <a:t>Nick Roberts</a:t>
            </a:r>
          </a:p>
          <a:p>
            <a:pPr>
              <a:spcBef>
                <a:spcPts val="300"/>
              </a:spcBef>
            </a:pPr>
            <a:r>
              <a:rPr lang="en-GB" sz="1200">
                <a:hlinkClick r:id="rId4">
                  <a:extLst>
                    <a:ext uri="{A12FA001-AC4F-418D-AE19-62706E023703}">
                      <ahyp:hlinkClr xmlns:ahyp="http://schemas.microsoft.com/office/drawing/2018/hyperlinkcolor" val="tx"/>
                    </a:ext>
                  </a:extLst>
                </a:hlinkClick>
              </a:rPr>
              <a:t>nick.roberts@kantar.com</a:t>
            </a:r>
            <a:endParaRPr lang="en-GB" sz="1200"/>
          </a:p>
          <a:p>
            <a:pPr>
              <a:spcBef>
                <a:spcPts val="300"/>
              </a:spcBef>
            </a:pPr>
            <a:r>
              <a:rPr lang="en-GB" sz="1200"/>
              <a:t>07521 605 793</a:t>
            </a:r>
          </a:p>
        </p:txBody>
      </p:sp>
      <p:sp>
        <p:nvSpPr>
          <p:cNvPr id="14" name="TextBox 13"/>
          <p:cNvSpPr txBox="1"/>
          <p:nvPr/>
        </p:nvSpPr>
        <p:spPr>
          <a:xfrm>
            <a:off x="2770877" y="4657725"/>
            <a:ext cx="2762250" cy="630942"/>
          </a:xfrm>
          <a:prstGeom prst="rect">
            <a:avLst/>
          </a:prstGeom>
          <a:noFill/>
        </p:spPr>
        <p:txBody>
          <a:bodyPr wrap="square" lIns="0" tIns="0" rIns="0" bIns="0" rtlCol="0">
            <a:spAutoFit/>
          </a:bodyPr>
          <a:lstStyle/>
          <a:p>
            <a:pPr>
              <a:spcBef>
                <a:spcPts val="300"/>
              </a:spcBef>
            </a:pPr>
            <a:r>
              <a:rPr lang="en-GB" sz="1200" b="1"/>
              <a:t>Amy Busby</a:t>
            </a:r>
          </a:p>
          <a:p>
            <a:pPr>
              <a:spcBef>
                <a:spcPts val="300"/>
              </a:spcBef>
            </a:pPr>
            <a:r>
              <a:rPr lang="en-GB" sz="1200">
                <a:hlinkClick r:id="rId5">
                  <a:extLst>
                    <a:ext uri="{A12FA001-AC4F-418D-AE19-62706E023703}">
                      <ahyp:hlinkClr xmlns:ahyp="http://schemas.microsoft.com/office/drawing/2018/hyperlinkcolor" val="tx"/>
                    </a:ext>
                  </a:extLst>
                </a:hlinkClick>
              </a:rPr>
              <a:t>amy.busby@kantar.com</a:t>
            </a:r>
            <a:endParaRPr lang="en-GB" sz="1200"/>
          </a:p>
          <a:p>
            <a:pPr>
              <a:spcBef>
                <a:spcPts val="300"/>
              </a:spcBef>
            </a:pPr>
            <a:r>
              <a:rPr lang="en-GB" sz="1200"/>
              <a:t>020 7656 5949</a:t>
            </a:r>
          </a:p>
        </p:txBody>
      </p:sp>
      <p:sp>
        <p:nvSpPr>
          <p:cNvPr id="16" name="Rectangle 15">
            <a:extLst>
              <a:ext uri="{FF2B5EF4-FFF2-40B4-BE49-F238E27FC236}">
                <a16:creationId xmlns:a16="http://schemas.microsoft.com/office/drawing/2014/main" id="{7636A527-EA34-4245-8C9A-B6F6D92695B0}"/>
              </a:ext>
            </a:extLst>
          </p:cNvPr>
          <p:cNvSpPr/>
          <p:nvPr/>
        </p:nvSpPr>
        <p:spPr>
          <a:xfrm>
            <a:off x="398803" y="400369"/>
            <a:ext cx="5068733" cy="3016210"/>
          </a:xfrm>
          <a:prstGeom prst="rect">
            <a:avLst/>
          </a:prstGeom>
        </p:spPr>
        <p:txBody>
          <a:bodyPr wrap="square" lIns="0" tIns="0" rIns="0" bIns="0" anchor="t">
            <a:spAutoFit/>
          </a:bodyPr>
          <a:lstStyle/>
          <a:p>
            <a:r>
              <a:rPr lang="en-GB" sz="1400" b="1"/>
              <a:t>About Kantar </a:t>
            </a:r>
          </a:p>
          <a:p>
            <a:r>
              <a:rPr lang="en-GB" sz="1400"/>
              <a:t>Kantar is the world’s leading evidence based insights and consulting company. We have a complete, unique and rounded understanding of how people think, feel and act; globally and locally in over 90 markets. By combining the deep expertise of our people, our data resources and benchmarks, our innovative analytics and technology, we help our clients understand people and inspire growth. </a:t>
            </a:r>
            <a:endParaRPr lang="en-GB" sz="1400">
              <a:cs typeface="Arial"/>
            </a:endParaRPr>
          </a:p>
          <a:p>
            <a:endParaRPr lang="en-GB" sz="1400"/>
          </a:p>
          <a:p>
            <a:r>
              <a:rPr lang="en-GB" sz="1400"/>
              <a:t>Kantar’s Public Division is the global leader in public policy research, evaluation and consultancy.</a:t>
            </a:r>
            <a:endParaRPr lang="en-GB" sz="1400">
              <a:cs typeface="Arial"/>
            </a:endParaRPr>
          </a:p>
          <a:p>
            <a:endParaRPr lang="en-GB" sz="1400"/>
          </a:p>
          <a:p>
            <a:r>
              <a:rPr lang="en-GB" sz="1400"/>
              <a:t>@Kantar </a:t>
            </a:r>
            <a:endParaRPr lang="en-GB" sz="1400">
              <a:cs typeface="Arial"/>
            </a:endParaRPr>
          </a:p>
          <a:p>
            <a:r>
              <a:rPr lang="en-GB" sz="1400"/>
              <a:t>www.kantar.com</a:t>
            </a:r>
            <a:endParaRPr lang="en-GB" sz="1400">
              <a:cs typeface="Arial"/>
            </a:endParaRPr>
          </a:p>
        </p:txBody>
      </p:sp>
      <p:sp>
        <p:nvSpPr>
          <p:cNvPr id="3" name="Slide Number Placeholder 2">
            <a:extLst>
              <a:ext uri="{FF2B5EF4-FFF2-40B4-BE49-F238E27FC236}">
                <a16:creationId xmlns:a16="http://schemas.microsoft.com/office/drawing/2014/main" id="{C4635E59-3732-4F90-B8E6-7BC2F6DBD90E}"/>
              </a:ext>
            </a:extLst>
          </p:cNvPr>
          <p:cNvSpPr>
            <a:spLocks noGrp="1"/>
          </p:cNvSpPr>
          <p:nvPr>
            <p:ph type="sldNum" sz="quarter" idx="10"/>
          </p:nvPr>
        </p:nvSpPr>
        <p:spPr/>
        <p:txBody>
          <a:bodyPr/>
          <a:lstStyle/>
          <a:p>
            <a:fld id="{4034BEE3-566C-4068-A777-C3A4762E861B}" type="slidenum">
              <a:rPr lang="en-GB" smtClean="0"/>
              <a:pPr/>
              <a:t>10</a:t>
            </a:fld>
            <a:endParaRPr lang="en-GB" dirty="0"/>
          </a:p>
        </p:txBody>
      </p:sp>
    </p:spTree>
    <p:extLst>
      <p:ext uri="{BB962C8B-B14F-4D97-AF65-F5344CB8AC3E}">
        <p14:creationId xmlns:p14="http://schemas.microsoft.com/office/powerpoint/2010/main" val="343400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a:extLst>
              <a:ext uri="{FF2B5EF4-FFF2-40B4-BE49-F238E27FC236}">
                <a16:creationId xmlns:a16="http://schemas.microsoft.com/office/drawing/2014/main" id="{E2E00779-0951-4BF1-8A68-CF9ED04F05C9}"/>
              </a:ext>
            </a:extLst>
          </p:cNvPr>
          <p:cNvSpPr txBox="1">
            <a:spLocks/>
          </p:cNvSpPr>
          <p:nvPr/>
        </p:nvSpPr>
        <p:spPr>
          <a:xfrm>
            <a:off x="10856913" y="6394275"/>
            <a:ext cx="96996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3AAF8C-6A0C-4487-B192-30C3D7770CF8}" type="slidenum">
              <a:rPr lang="en-GB" sz="1000" smtClean="0">
                <a:solidFill>
                  <a:schemeClr val="bg1"/>
                </a:solidFill>
                <a:latin typeface="Arial"/>
              </a:rPr>
              <a:pPr algn="r"/>
              <a:t>2</a:t>
            </a:fld>
            <a:endParaRPr lang="en-GB" sz="1000">
              <a:solidFill>
                <a:schemeClr val="bg1"/>
              </a:solidFill>
              <a:latin typeface="Arial"/>
            </a:endParaRPr>
          </a:p>
        </p:txBody>
      </p:sp>
      <p:sp>
        <p:nvSpPr>
          <p:cNvPr id="15" name="Text Placeholder 6">
            <a:extLst>
              <a:ext uri="{FF2B5EF4-FFF2-40B4-BE49-F238E27FC236}">
                <a16:creationId xmlns:a16="http://schemas.microsoft.com/office/drawing/2014/main" id="{C7308E22-5422-466D-B955-96ACC5AB1247}"/>
              </a:ext>
            </a:extLst>
          </p:cNvPr>
          <p:cNvSpPr txBox="1">
            <a:spLocks/>
          </p:cNvSpPr>
          <p:nvPr/>
        </p:nvSpPr>
        <p:spPr>
          <a:xfrm>
            <a:off x="360363" y="910800"/>
            <a:ext cx="11466000" cy="39600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i="1">
              <a:solidFill>
                <a:schemeClr val="bg1"/>
              </a:solidFill>
            </a:endParaRPr>
          </a:p>
        </p:txBody>
      </p:sp>
      <p:grpSp>
        <p:nvGrpSpPr>
          <p:cNvPr id="22" name="Group 21">
            <a:extLst>
              <a:ext uri="{FF2B5EF4-FFF2-40B4-BE49-F238E27FC236}">
                <a16:creationId xmlns:a16="http://schemas.microsoft.com/office/drawing/2014/main" id="{98D40D75-9911-40A3-848A-1300AA2BE9B0}"/>
              </a:ext>
            </a:extLst>
          </p:cNvPr>
          <p:cNvGrpSpPr/>
          <p:nvPr/>
        </p:nvGrpSpPr>
        <p:grpSpPr>
          <a:xfrm>
            <a:off x="2127732" y="1825870"/>
            <a:ext cx="8472535" cy="2468880"/>
            <a:chOff x="1804160" y="1825870"/>
            <a:chExt cx="8472535" cy="2468880"/>
          </a:xfrm>
        </p:grpSpPr>
        <p:pic>
          <p:nvPicPr>
            <p:cNvPr id="23" name="Picture 22">
              <a:extLst>
                <a:ext uri="{FF2B5EF4-FFF2-40B4-BE49-F238E27FC236}">
                  <a16:creationId xmlns:a16="http://schemas.microsoft.com/office/drawing/2014/main" id="{F809CB26-0E33-41E8-B103-9A0E36450839}"/>
                </a:ext>
              </a:extLst>
            </p:cNvPr>
            <p:cNvPicPr>
              <a:picLocks/>
            </p:cNvPicPr>
            <p:nvPr/>
          </p:nvPicPr>
          <p:blipFill>
            <a:blip r:embed="rId3"/>
            <a:stretch>
              <a:fillRect/>
            </a:stretch>
          </p:blipFill>
          <p:spPr>
            <a:xfrm>
              <a:off x="1804160" y="1825870"/>
              <a:ext cx="64008" cy="2468880"/>
            </a:xfrm>
            <a:prstGeom prst="rect">
              <a:avLst/>
            </a:prstGeom>
          </p:spPr>
        </p:pic>
        <p:sp>
          <p:nvSpPr>
            <p:cNvPr id="24" name="TextBox 23">
              <a:extLst>
                <a:ext uri="{FF2B5EF4-FFF2-40B4-BE49-F238E27FC236}">
                  <a16:creationId xmlns:a16="http://schemas.microsoft.com/office/drawing/2014/main" id="{028B89BB-3D43-4E39-A7C6-B129FD26A39E}"/>
                </a:ext>
              </a:extLst>
            </p:cNvPr>
            <p:cNvSpPr txBox="1"/>
            <p:nvPr/>
          </p:nvSpPr>
          <p:spPr>
            <a:xfrm>
              <a:off x="2027584" y="1923496"/>
              <a:ext cx="8249111" cy="2292935"/>
            </a:xfrm>
            <a:prstGeom prst="rect">
              <a:avLst/>
            </a:prstGeom>
            <a:noFill/>
          </p:spPr>
          <p:txBody>
            <a:bodyPr wrap="square" lIns="0" tIns="0" rIns="0" bIns="0" rtlCol="0" anchor="b" anchorCtr="0">
              <a:spAutoFit/>
            </a:bodyPr>
            <a:lstStyle/>
            <a:p>
              <a:pPr>
                <a:spcAft>
                  <a:spcPts val="600"/>
                </a:spcAft>
              </a:pPr>
              <a:r>
                <a:rPr lang="en-GB" sz="2400" dirty="0">
                  <a:latin typeface="+mj-lt"/>
                </a:rPr>
                <a:t>Inside Lives is a longitudinal qualitative study created by Kantar to offer our clients rapid access to a rich qualitative understanding of public experiences, feelings and beliefs during the COVID-19 crisis. </a:t>
              </a:r>
            </a:p>
            <a:p>
              <a:r>
                <a:rPr lang="en-GB" sz="2400" b="1" dirty="0">
                  <a:latin typeface="+mj-lt"/>
                </a:rPr>
                <a:t>In this bulletin we look at </a:t>
              </a:r>
              <a:r>
                <a:rPr lang="en-GB" sz="2400" b="1" dirty="0"/>
                <a:t>changing consumer habits and views around sustainability</a:t>
              </a:r>
              <a:endParaRPr lang="en-GB" sz="2400" b="1" dirty="0">
                <a:latin typeface="+mj-lt"/>
              </a:endParaRPr>
            </a:p>
          </p:txBody>
        </p:sp>
      </p:grpSp>
      <p:sp>
        <p:nvSpPr>
          <p:cNvPr id="17" name="Rectangle 16">
            <a:extLst>
              <a:ext uri="{FF2B5EF4-FFF2-40B4-BE49-F238E27FC236}">
                <a16:creationId xmlns:a16="http://schemas.microsoft.com/office/drawing/2014/main" id="{4E43C0B9-7BF4-4599-99E5-449C777DCDF8}"/>
              </a:ext>
            </a:extLst>
          </p:cNvPr>
          <p:cNvSpPr/>
          <p:nvPr/>
        </p:nvSpPr>
        <p:spPr>
          <a:xfrm>
            <a:off x="5974813" y="3244334"/>
            <a:ext cx="242374" cy="369332"/>
          </a:xfrm>
          <a:prstGeom prst="rect">
            <a:avLst/>
          </a:prstGeom>
        </p:spPr>
        <p:txBody>
          <a:bodyPr wrap="none">
            <a:spAutoFit/>
          </a:bodyPr>
          <a:lstStyle/>
          <a:p>
            <a:r>
              <a:rPr lang="en-GB" dirty="0">
                <a:solidFill>
                  <a:srgbClr val="000000"/>
                </a:solidFill>
                <a:latin typeface="Times New Roman" panose="02020603050405020304" pitchFamily="18" charset="0"/>
              </a:rPr>
              <a:t> </a:t>
            </a:r>
            <a:endParaRPr lang="en-GB" dirty="0"/>
          </a:p>
        </p:txBody>
      </p:sp>
      <p:sp>
        <p:nvSpPr>
          <p:cNvPr id="5" name="Rectangle 4">
            <a:extLst>
              <a:ext uri="{FF2B5EF4-FFF2-40B4-BE49-F238E27FC236}">
                <a16:creationId xmlns:a16="http://schemas.microsoft.com/office/drawing/2014/main" id="{C02BE461-6C67-467D-9939-199434ECE1A4}"/>
              </a:ext>
            </a:extLst>
          </p:cNvPr>
          <p:cNvSpPr/>
          <p:nvPr/>
        </p:nvSpPr>
        <p:spPr>
          <a:xfrm>
            <a:off x="2351156" y="4934504"/>
            <a:ext cx="9475207" cy="369332"/>
          </a:xfrm>
          <a:prstGeom prst="rect">
            <a:avLst/>
          </a:prstGeom>
        </p:spPr>
        <p:txBody>
          <a:bodyPr wrap="square">
            <a:spAutoFit/>
          </a:bodyPr>
          <a:lstStyle/>
          <a:p>
            <a:pPr marL="0" lvl="1" indent="-1225">
              <a:spcAft>
                <a:spcPts val="600"/>
              </a:spcAft>
              <a:buSzPct val="100000"/>
              <a:buNone/>
            </a:pPr>
            <a:r>
              <a:rPr lang="en-GB" dirty="0"/>
              <a:t>Please </a:t>
            </a:r>
            <a:r>
              <a:rPr lang="en-GB" dirty="0">
                <a:hlinkClick r:id="rId4"/>
              </a:rPr>
              <a:t>get in touch </a:t>
            </a:r>
            <a:r>
              <a:rPr lang="en-GB" dirty="0"/>
              <a:t>to discuss any of the issues covered in this bulletin in greater depth</a:t>
            </a:r>
          </a:p>
        </p:txBody>
      </p:sp>
      <p:sp>
        <p:nvSpPr>
          <p:cNvPr id="3" name="Slide Number Placeholder 2">
            <a:extLst>
              <a:ext uri="{FF2B5EF4-FFF2-40B4-BE49-F238E27FC236}">
                <a16:creationId xmlns:a16="http://schemas.microsoft.com/office/drawing/2014/main" id="{3313A397-033C-4D32-8078-0DE9A4B559E8}"/>
              </a:ext>
            </a:extLst>
          </p:cNvPr>
          <p:cNvSpPr>
            <a:spLocks noGrp="1"/>
          </p:cNvSpPr>
          <p:nvPr>
            <p:ph type="sldNum" sz="quarter" idx="10"/>
          </p:nvPr>
        </p:nvSpPr>
        <p:spPr/>
        <p:txBody>
          <a:bodyPr/>
          <a:lstStyle/>
          <a:p>
            <a:fld id="{4034BEE3-566C-4068-A777-C3A4762E861B}" type="slidenum">
              <a:rPr lang="en-GB" smtClean="0"/>
              <a:pPr/>
              <a:t>2</a:t>
            </a:fld>
            <a:endParaRPr lang="en-GB" dirty="0"/>
          </a:p>
        </p:txBody>
      </p:sp>
    </p:spTree>
    <p:extLst>
      <p:ext uri="{BB962C8B-B14F-4D97-AF65-F5344CB8AC3E}">
        <p14:creationId xmlns:p14="http://schemas.microsoft.com/office/powerpoint/2010/main" val="133453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3B436-02ED-694D-B821-E002F2500BC0}"/>
              </a:ext>
            </a:extLst>
          </p:cNvPr>
          <p:cNvSpPr>
            <a:spLocks noGrp="1"/>
          </p:cNvSpPr>
          <p:nvPr>
            <p:ph type="title"/>
          </p:nvPr>
        </p:nvSpPr>
        <p:spPr/>
        <p:txBody>
          <a:bodyPr/>
          <a:lstStyle/>
          <a:p>
            <a:r>
              <a:rPr lang="en-GB" dirty="0"/>
              <a:t>Community members take part in three weekly tasks</a:t>
            </a:r>
            <a:br>
              <a:rPr lang="en-GB" dirty="0"/>
            </a:br>
            <a:endParaRPr lang="en-GB" dirty="0"/>
          </a:p>
        </p:txBody>
      </p:sp>
      <p:sp>
        <p:nvSpPr>
          <p:cNvPr id="6" name="Content Placeholder 5">
            <a:extLst>
              <a:ext uri="{FF2B5EF4-FFF2-40B4-BE49-F238E27FC236}">
                <a16:creationId xmlns:a16="http://schemas.microsoft.com/office/drawing/2014/main" id="{B6BB0715-6ED5-2841-9074-D59135A6D9F7}"/>
              </a:ext>
            </a:extLst>
          </p:cNvPr>
          <p:cNvSpPr>
            <a:spLocks noGrp="1"/>
          </p:cNvSpPr>
          <p:nvPr>
            <p:ph sz="quarter" idx="13"/>
          </p:nvPr>
        </p:nvSpPr>
        <p:spPr>
          <a:xfrm>
            <a:off x="360363" y="4189062"/>
            <a:ext cx="3087172" cy="1531337"/>
          </a:xfrm>
          <a:ln>
            <a:noFill/>
          </a:ln>
        </p:spPr>
        <p:txBody>
          <a:bodyPr/>
          <a:lstStyle/>
          <a:p>
            <a:r>
              <a:rPr lang="en-GB" sz="1800" b="1" dirty="0"/>
              <a:t>Temperature </a:t>
            </a:r>
            <a:br>
              <a:rPr lang="en-GB" sz="1800" b="1" dirty="0"/>
            </a:br>
            <a:r>
              <a:rPr lang="en-GB" sz="1800" b="1" dirty="0"/>
              <a:t>check tracking </a:t>
            </a:r>
            <a:br>
              <a:rPr lang="en-GB" sz="1800" b="1" dirty="0"/>
            </a:br>
            <a:r>
              <a:rPr lang="en-GB" sz="1800" b="1" dirty="0"/>
              <a:t>and diary activities</a:t>
            </a:r>
          </a:p>
        </p:txBody>
      </p:sp>
      <p:sp>
        <p:nvSpPr>
          <p:cNvPr id="8" name="Content Placeholder 7">
            <a:extLst>
              <a:ext uri="{FF2B5EF4-FFF2-40B4-BE49-F238E27FC236}">
                <a16:creationId xmlns:a16="http://schemas.microsoft.com/office/drawing/2014/main" id="{8B062F88-07DA-C941-B391-E0978F6BC483}"/>
              </a:ext>
            </a:extLst>
          </p:cNvPr>
          <p:cNvSpPr>
            <a:spLocks noGrp="1"/>
          </p:cNvSpPr>
          <p:nvPr>
            <p:ph sz="quarter" idx="15"/>
          </p:nvPr>
        </p:nvSpPr>
        <p:spPr>
          <a:xfrm>
            <a:off x="4145286" y="4188941"/>
            <a:ext cx="3087536" cy="1530822"/>
          </a:xfrm>
          <a:ln>
            <a:noFill/>
          </a:ln>
        </p:spPr>
        <p:txBody>
          <a:bodyPr/>
          <a:lstStyle/>
          <a:p>
            <a:r>
              <a:rPr lang="en-GB" sz="1800" b="1"/>
              <a:t>Thematic </a:t>
            </a:r>
            <a:br>
              <a:rPr lang="en-GB" sz="1800" b="1"/>
            </a:br>
            <a:r>
              <a:rPr lang="en-GB" sz="1800" b="1"/>
              <a:t>community activities</a:t>
            </a:r>
          </a:p>
        </p:txBody>
      </p:sp>
      <p:sp>
        <p:nvSpPr>
          <p:cNvPr id="10" name="Content Placeholder 9">
            <a:extLst>
              <a:ext uri="{FF2B5EF4-FFF2-40B4-BE49-F238E27FC236}">
                <a16:creationId xmlns:a16="http://schemas.microsoft.com/office/drawing/2014/main" id="{0C960AC6-EB99-9946-AA5B-10943ACE7515}"/>
              </a:ext>
            </a:extLst>
          </p:cNvPr>
          <p:cNvSpPr>
            <a:spLocks noGrp="1"/>
          </p:cNvSpPr>
          <p:nvPr>
            <p:ph sz="quarter" idx="17"/>
          </p:nvPr>
        </p:nvSpPr>
        <p:spPr>
          <a:xfrm>
            <a:off x="8154874" y="4189062"/>
            <a:ext cx="3671126" cy="1531337"/>
          </a:xfrm>
          <a:ln>
            <a:noFill/>
          </a:ln>
        </p:spPr>
        <p:txBody>
          <a:bodyPr/>
          <a:lstStyle/>
          <a:p>
            <a:r>
              <a:rPr lang="en-GB" sz="1800" b="1"/>
              <a:t>Topical message </a:t>
            </a:r>
            <a:br>
              <a:rPr lang="en-GB" sz="1800" b="1"/>
            </a:br>
            <a:r>
              <a:rPr lang="en-GB" sz="1800" b="1"/>
              <a:t>board discussion</a:t>
            </a:r>
          </a:p>
        </p:txBody>
      </p:sp>
      <p:cxnSp>
        <p:nvCxnSpPr>
          <p:cNvPr id="13" name="Straight Connector 12">
            <a:extLst>
              <a:ext uri="{FF2B5EF4-FFF2-40B4-BE49-F238E27FC236}">
                <a16:creationId xmlns:a16="http://schemas.microsoft.com/office/drawing/2014/main" id="{0F981971-EE7D-CE48-9044-22C208DE772D}"/>
              </a:ext>
            </a:extLst>
          </p:cNvPr>
          <p:cNvCxnSpPr>
            <a:cxnSpLocks/>
          </p:cNvCxnSpPr>
          <p:nvPr/>
        </p:nvCxnSpPr>
        <p:spPr>
          <a:xfrm>
            <a:off x="359999" y="3991232"/>
            <a:ext cx="3087536"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19E3AF8-EE6E-F940-AED9-4395ED91F7C6}"/>
              </a:ext>
            </a:extLst>
          </p:cNvPr>
          <p:cNvCxnSpPr>
            <a:cxnSpLocks/>
          </p:cNvCxnSpPr>
          <p:nvPr/>
        </p:nvCxnSpPr>
        <p:spPr>
          <a:xfrm>
            <a:off x="4145286" y="3991232"/>
            <a:ext cx="3087536"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1764266-8657-BB46-9436-D49B31F0299F}"/>
              </a:ext>
            </a:extLst>
          </p:cNvPr>
          <p:cNvCxnSpPr>
            <a:cxnSpLocks/>
          </p:cNvCxnSpPr>
          <p:nvPr/>
        </p:nvCxnSpPr>
        <p:spPr>
          <a:xfrm>
            <a:off x="8154874" y="3991232"/>
            <a:ext cx="3087536" cy="0"/>
          </a:xfrm>
          <a:prstGeom prst="line">
            <a:avLst/>
          </a:prstGeom>
          <a:ln w="38100">
            <a:solidFill>
              <a:schemeClr val="tx1"/>
            </a:solidFill>
            <a:tailEnd type="none"/>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19177DDE-2816-484A-BB3F-68286B80B2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9999" y="2293392"/>
            <a:ext cx="648334" cy="1491168"/>
          </a:xfrm>
          <a:prstGeom prst="rect">
            <a:avLst/>
          </a:prstGeom>
        </p:spPr>
      </p:pic>
      <p:pic>
        <p:nvPicPr>
          <p:cNvPr id="18" name="Graphic 17">
            <a:extLst>
              <a:ext uri="{FF2B5EF4-FFF2-40B4-BE49-F238E27FC236}">
                <a16:creationId xmlns:a16="http://schemas.microsoft.com/office/drawing/2014/main" id="{2D00CE28-B734-4BAD-91B4-87B1440D21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07474" y="2421072"/>
            <a:ext cx="1491168" cy="1491168"/>
          </a:xfrm>
          <a:prstGeom prst="rect">
            <a:avLst/>
          </a:prstGeom>
        </p:spPr>
      </p:pic>
      <p:pic>
        <p:nvPicPr>
          <p:cNvPr id="19" name="Graphic 18">
            <a:extLst>
              <a:ext uri="{FF2B5EF4-FFF2-40B4-BE49-F238E27FC236}">
                <a16:creationId xmlns:a16="http://schemas.microsoft.com/office/drawing/2014/main" id="{78832AAB-1430-48FF-9943-4F4C2276F9C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44305" y="2293392"/>
            <a:ext cx="1714843" cy="1491168"/>
          </a:xfrm>
          <a:prstGeom prst="rect">
            <a:avLst/>
          </a:prstGeom>
        </p:spPr>
      </p:pic>
      <p:sp>
        <p:nvSpPr>
          <p:cNvPr id="20" name="TextBox 19">
            <a:extLst>
              <a:ext uri="{FF2B5EF4-FFF2-40B4-BE49-F238E27FC236}">
                <a16:creationId xmlns:a16="http://schemas.microsoft.com/office/drawing/2014/main" id="{D92660FC-2B7B-457C-B930-6A133127A68B}"/>
              </a:ext>
            </a:extLst>
          </p:cNvPr>
          <p:cNvSpPr txBox="1"/>
          <p:nvPr/>
        </p:nvSpPr>
        <p:spPr>
          <a:xfrm>
            <a:off x="2777067" y="5499394"/>
            <a:ext cx="8564827" cy="276999"/>
          </a:xfrm>
          <a:prstGeom prst="rect">
            <a:avLst/>
          </a:prstGeom>
          <a:noFill/>
        </p:spPr>
        <p:txBody>
          <a:bodyPr wrap="square" lIns="0" tIns="0" rIns="0" bIns="0" rtlCol="0" anchor="t">
            <a:spAutoFit/>
          </a:bodyPr>
          <a:lstStyle/>
          <a:p>
            <a:pPr algn="r"/>
            <a:r>
              <a:rPr lang="en-GB" dirty="0"/>
              <a:t>Findings in this document are drawn primarily from tasks conducted in w/c 18</a:t>
            </a:r>
            <a:r>
              <a:rPr lang="en-GB" baseline="30000" dirty="0"/>
              <a:t>th</a:t>
            </a:r>
            <a:r>
              <a:rPr lang="en-GB" dirty="0"/>
              <a:t> May</a:t>
            </a:r>
          </a:p>
        </p:txBody>
      </p:sp>
      <p:sp>
        <p:nvSpPr>
          <p:cNvPr id="4" name="Slide Number Placeholder 3">
            <a:extLst>
              <a:ext uri="{FF2B5EF4-FFF2-40B4-BE49-F238E27FC236}">
                <a16:creationId xmlns:a16="http://schemas.microsoft.com/office/drawing/2014/main" id="{890D269C-0CA7-4470-A4E8-F6E04A9DC756}"/>
              </a:ext>
            </a:extLst>
          </p:cNvPr>
          <p:cNvSpPr>
            <a:spLocks noGrp="1"/>
          </p:cNvSpPr>
          <p:nvPr>
            <p:ph type="sldNum" sz="quarter" idx="10"/>
          </p:nvPr>
        </p:nvSpPr>
        <p:spPr/>
        <p:txBody>
          <a:bodyPr/>
          <a:lstStyle/>
          <a:p>
            <a:fld id="{4034BEE3-566C-4068-A777-C3A4762E861B}" type="slidenum">
              <a:rPr lang="en-GB" smtClean="0"/>
              <a:pPr/>
              <a:t>3</a:t>
            </a:fld>
            <a:endParaRPr lang="en-GB" dirty="0"/>
          </a:p>
        </p:txBody>
      </p:sp>
    </p:spTree>
    <p:extLst>
      <p:ext uri="{BB962C8B-B14F-4D97-AF65-F5344CB8AC3E}">
        <p14:creationId xmlns:p14="http://schemas.microsoft.com/office/powerpoint/2010/main" val="2655947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D9B3D839-3197-44D8-90F1-65C68BF7CA7E}"/>
              </a:ext>
            </a:extLst>
          </p:cNvPr>
          <p:cNvSpPr txBox="1">
            <a:spLocks/>
          </p:cNvSpPr>
          <p:nvPr/>
        </p:nvSpPr>
        <p:spPr>
          <a:xfrm>
            <a:off x="359999" y="430718"/>
            <a:ext cx="11466875" cy="403200"/>
          </a:xfrm>
          <a:prstGeom prst="rect">
            <a:avLst/>
          </a:prstGeom>
        </p:spPr>
        <p:txBody>
          <a:bodyPr anchor="t"/>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endParaRPr lang="en-GB"/>
          </a:p>
        </p:txBody>
      </p:sp>
      <p:sp>
        <p:nvSpPr>
          <p:cNvPr id="8" name="Slide Number Placeholder 2">
            <a:extLst>
              <a:ext uri="{FF2B5EF4-FFF2-40B4-BE49-F238E27FC236}">
                <a16:creationId xmlns:a16="http://schemas.microsoft.com/office/drawing/2014/main" id="{E2E00779-0951-4BF1-8A68-CF9ED04F05C9}"/>
              </a:ext>
            </a:extLst>
          </p:cNvPr>
          <p:cNvSpPr txBox="1">
            <a:spLocks/>
          </p:cNvSpPr>
          <p:nvPr/>
        </p:nvSpPr>
        <p:spPr>
          <a:xfrm>
            <a:off x="10856913" y="6394275"/>
            <a:ext cx="96996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3AAF8C-6A0C-4487-B192-30C3D7770CF8}" type="slidenum">
              <a:rPr lang="en-GB" sz="1000" smtClean="0">
                <a:solidFill>
                  <a:schemeClr val="bg1"/>
                </a:solidFill>
                <a:latin typeface="Arial"/>
              </a:rPr>
              <a:pPr algn="r"/>
              <a:t>4</a:t>
            </a:fld>
            <a:endParaRPr lang="en-GB" sz="1000">
              <a:solidFill>
                <a:schemeClr val="bg1"/>
              </a:solidFill>
              <a:latin typeface="Arial"/>
            </a:endParaRPr>
          </a:p>
        </p:txBody>
      </p:sp>
      <p:sp>
        <p:nvSpPr>
          <p:cNvPr id="3" name="Title 2">
            <a:extLst>
              <a:ext uri="{FF2B5EF4-FFF2-40B4-BE49-F238E27FC236}">
                <a16:creationId xmlns:a16="http://schemas.microsoft.com/office/drawing/2014/main" id="{DD369873-AF07-45AF-86D7-C0AEBC3AF436}"/>
              </a:ext>
            </a:extLst>
          </p:cNvPr>
          <p:cNvSpPr>
            <a:spLocks noGrp="1"/>
          </p:cNvSpPr>
          <p:nvPr>
            <p:ph type="title"/>
          </p:nvPr>
        </p:nvSpPr>
        <p:spPr>
          <a:xfrm>
            <a:off x="359999" y="430717"/>
            <a:ext cx="10816001" cy="712457"/>
          </a:xfrm>
        </p:spPr>
        <p:txBody>
          <a:bodyPr/>
          <a:lstStyle/>
          <a:p>
            <a:r>
              <a:rPr lang="en-GB" dirty="0"/>
              <a:t>Strength of concern about the current situation with coronavirus has subsided over the course of the community</a:t>
            </a:r>
          </a:p>
        </p:txBody>
      </p:sp>
      <p:sp>
        <p:nvSpPr>
          <p:cNvPr id="4" name="Text Placeholder 3">
            <a:extLst>
              <a:ext uri="{FF2B5EF4-FFF2-40B4-BE49-F238E27FC236}">
                <a16:creationId xmlns:a16="http://schemas.microsoft.com/office/drawing/2014/main" id="{47F7F3A8-08B5-46DB-AFF4-D6B4A13C3D40}"/>
              </a:ext>
            </a:extLst>
          </p:cNvPr>
          <p:cNvSpPr>
            <a:spLocks noGrp="1"/>
          </p:cNvSpPr>
          <p:nvPr>
            <p:ph type="body" sz="quarter" idx="13"/>
          </p:nvPr>
        </p:nvSpPr>
        <p:spPr>
          <a:xfrm>
            <a:off x="360363" y="1233524"/>
            <a:ext cx="10680170" cy="403200"/>
          </a:xfrm>
        </p:spPr>
        <p:txBody>
          <a:bodyPr/>
          <a:lstStyle/>
          <a:p>
            <a:r>
              <a:rPr lang="en-GB" sz="1800" i="1" dirty="0"/>
              <a:t>A slight spike in concern following the switch to a ‘Stay Alert’ message was followed by a more pronounced reduction in the following week with acclimatisation to the relaxation in lockdown measures</a:t>
            </a:r>
          </a:p>
          <a:p>
            <a:endParaRPr lang="en-GB" dirty="0"/>
          </a:p>
        </p:txBody>
      </p:sp>
      <p:pic>
        <p:nvPicPr>
          <p:cNvPr id="19" name="Graphic 18">
            <a:extLst>
              <a:ext uri="{FF2B5EF4-FFF2-40B4-BE49-F238E27FC236}">
                <a16:creationId xmlns:a16="http://schemas.microsoft.com/office/drawing/2014/main" id="{FBB3242A-1639-4E13-8F33-E7F4F21337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45363" y="266875"/>
            <a:ext cx="381000" cy="876300"/>
          </a:xfrm>
          <a:prstGeom prst="rect">
            <a:avLst/>
          </a:prstGeom>
        </p:spPr>
      </p:pic>
      <p:sp>
        <p:nvSpPr>
          <p:cNvPr id="7" name="TextBox 6">
            <a:extLst>
              <a:ext uri="{FF2B5EF4-FFF2-40B4-BE49-F238E27FC236}">
                <a16:creationId xmlns:a16="http://schemas.microsoft.com/office/drawing/2014/main" id="{A123187D-6E39-4C8C-AC12-25131327632B}"/>
              </a:ext>
            </a:extLst>
          </p:cNvPr>
          <p:cNvSpPr txBox="1"/>
          <p:nvPr/>
        </p:nvSpPr>
        <p:spPr>
          <a:xfrm>
            <a:off x="7255933" y="2679818"/>
            <a:ext cx="1134533" cy="338554"/>
          </a:xfrm>
          <a:prstGeom prst="rect">
            <a:avLst/>
          </a:prstGeom>
          <a:noFill/>
        </p:spPr>
        <p:txBody>
          <a:bodyPr wrap="square" lIns="0" tIns="0" rIns="0" bIns="0" rtlCol="0">
            <a:spAutoFit/>
          </a:bodyPr>
          <a:lstStyle/>
          <a:p>
            <a:r>
              <a:rPr lang="en-GB" sz="1100" b="1" dirty="0"/>
              <a:t>Switch to ‘Stay Alert’ message</a:t>
            </a:r>
          </a:p>
        </p:txBody>
      </p:sp>
      <p:cxnSp>
        <p:nvCxnSpPr>
          <p:cNvPr id="10" name="Straight Connector 9">
            <a:extLst>
              <a:ext uri="{FF2B5EF4-FFF2-40B4-BE49-F238E27FC236}">
                <a16:creationId xmlns:a16="http://schemas.microsoft.com/office/drawing/2014/main" id="{DA0FBAAC-FA40-42A8-B7F7-C73D7A954D31}"/>
              </a:ext>
            </a:extLst>
          </p:cNvPr>
          <p:cNvCxnSpPr>
            <a:cxnSpLocks/>
          </p:cNvCxnSpPr>
          <p:nvPr/>
        </p:nvCxnSpPr>
        <p:spPr>
          <a:xfrm>
            <a:off x="7823200" y="3048000"/>
            <a:ext cx="0" cy="2404533"/>
          </a:xfrm>
          <a:prstGeom prst="line">
            <a:avLst/>
          </a:prstGeom>
          <a:ln w="12700">
            <a:solidFill>
              <a:schemeClr val="bg1">
                <a:lumMod val="50000"/>
              </a:schemeClr>
            </a:solidFill>
            <a:prstDash val="dash"/>
            <a:tailEnd type="non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A82431D7-0EDD-4482-8110-613E12548816}"/>
              </a:ext>
            </a:extLst>
          </p:cNvPr>
          <p:cNvPicPr>
            <a:picLocks noChangeAspect="1"/>
          </p:cNvPicPr>
          <p:nvPr/>
        </p:nvPicPr>
        <p:blipFill>
          <a:blip r:embed="rId5"/>
          <a:stretch>
            <a:fillRect/>
          </a:stretch>
        </p:blipFill>
        <p:spPr>
          <a:xfrm>
            <a:off x="886176" y="2121638"/>
            <a:ext cx="10559187" cy="4029805"/>
          </a:xfrm>
          <a:prstGeom prst="rect">
            <a:avLst/>
          </a:prstGeom>
        </p:spPr>
      </p:pic>
      <p:sp>
        <p:nvSpPr>
          <p:cNvPr id="5" name="Slide Number Placeholder 4">
            <a:extLst>
              <a:ext uri="{FF2B5EF4-FFF2-40B4-BE49-F238E27FC236}">
                <a16:creationId xmlns:a16="http://schemas.microsoft.com/office/drawing/2014/main" id="{3A81DFA2-CAAD-4268-980C-BFE0EB2569FC}"/>
              </a:ext>
            </a:extLst>
          </p:cNvPr>
          <p:cNvSpPr>
            <a:spLocks noGrp="1"/>
          </p:cNvSpPr>
          <p:nvPr>
            <p:ph type="sldNum" sz="quarter" idx="10"/>
          </p:nvPr>
        </p:nvSpPr>
        <p:spPr/>
        <p:txBody>
          <a:bodyPr/>
          <a:lstStyle/>
          <a:p>
            <a:fld id="{4034BEE3-566C-4068-A777-C3A4762E861B}" type="slidenum">
              <a:rPr lang="en-GB" smtClean="0"/>
              <a:pPr/>
              <a:t>4</a:t>
            </a:fld>
            <a:endParaRPr lang="en-GB" dirty="0"/>
          </a:p>
        </p:txBody>
      </p:sp>
    </p:spTree>
    <p:extLst>
      <p:ext uri="{BB962C8B-B14F-4D97-AF65-F5344CB8AC3E}">
        <p14:creationId xmlns:p14="http://schemas.microsoft.com/office/powerpoint/2010/main" val="283828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A480E3-C248-4FBC-8031-9F24D2A9F42E}"/>
              </a:ext>
            </a:extLst>
          </p:cNvPr>
          <p:cNvSpPr>
            <a:spLocks noGrp="1"/>
          </p:cNvSpPr>
          <p:nvPr>
            <p:ph type="title"/>
          </p:nvPr>
        </p:nvSpPr>
        <p:spPr/>
        <p:txBody>
          <a:bodyPr/>
          <a:lstStyle/>
          <a:p>
            <a:r>
              <a:rPr lang="en-GB" dirty="0"/>
              <a:t>Air pollution and car travel dominate concerns about ‘sustainability’</a:t>
            </a:r>
          </a:p>
        </p:txBody>
      </p:sp>
      <p:sp>
        <p:nvSpPr>
          <p:cNvPr id="5" name="Content Placeholder 4">
            <a:extLst>
              <a:ext uri="{FF2B5EF4-FFF2-40B4-BE49-F238E27FC236}">
                <a16:creationId xmlns:a16="http://schemas.microsoft.com/office/drawing/2014/main" id="{B53AB2BE-8554-46DC-A81F-AE63A1BFD0A3}"/>
              </a:ext>
            </a:extLst>
          </p:cNvPr>
          <p:cNvSpPr>
            <a:spLocks noGrp="1"/>
          </p:cNvSpPr>
          <p:nvPr>
            <p:ph sz="quarter" idx="12"/>
          </p:nvPr>
        </p:nvSpPr>
        <p:spPr>
          <a:xfrm>
            <a:off x="360363" y="1916064"/>
            <a:ext cx="5554109" cy="3999600"/>
          </a:xfrm>
        </p:spPr>
        <p:txBody>
          <a:bodyPr anchor="ctr"/>
          <a:lstStyle/>
          <a:p>
            <a:pPr marL="0" lvl="1" indent="0">
              <a:spcAft>
                <a:spcPts val="600"/>
              </a:spcAft>
              <a:buSzPct val="100000"/>
              <a:buNone/>
            </a:pPr>
            <a:r>
              <a:rPr lang="en-GB" sz="1400" dirty="0"/>
              <a:t>The environment is </a:t>
            </a:r>
            <a:r>
              <a:rPr lang="en-GB" sz="1400" b="1" dirty="0"/>
              <a:t>not a top-of-mind priority for most participants</a:t>
            </a:r>
            <a:r>
              <a:rPr lang="en-GB" sz="1400" dirty="0"/>
              <a:t>, ranked behind the economy, health, Britain leaving the UE, education and crime</a:t>
            </a:r>
          </a:p>
          <a:p>
            <a:pPr marL="0" lvl="1" indent="0">
              <a:spcAft>
                <a:spcPts val="600"/>
              </a:spcAft>
              <a:buSzPct val="100000"/>
              <a:buNone/>
            </a:pPr>
            <a:r>
              <a:rPr lang="en-GB" sz="1400" dirty="0"/>
              <a:t>However, </a:t>
            </a:r>
            <a:r>
              <a:rPr lang="en-GB" sz="1400" b="1" dirty="0"/>
              <a:t>lockdown has made some issues, such as air pollution, more salient </a:t>
            </a:r>
            <a:r>
              <a:rPr lang="en-GB" sz="1400" dirty="0"/>
              <a:t>and foregrounded human impacts </a:t>
            </a:r>
          </a:p>
          <a:p>
            <a:pPr marL="0" lvl="1" indent="0">
              <a:spcAft>
                <a:spcPts val="600"/>
              </a:spcAft>
              <a:buSzPct val="100000"/>
              <a:buNone/>
            </a:pPr>
            <a:r>
              <a:rPr lang="en-GB" sz="1400" dirty="0"/>
              <a:t>Widespread </a:t>
            </a:r>
            <a:r>
              <a:rPr lang="en-GB" sz="1400" b="1" dirty="0"/>
              <a:t>adoption of more sustainable behaviours is motivated primarily by other factors </a:t>
            </a:r>
            <a:r>
              <a:rPr lang="en-GB" sz="1400" dirty="0"/>
              <a:t>such as restrictions on travel (walking) or concerns over budgeting (reduction in food waste)</a:t>
            </a:r>
          </a:p>
          <a:p>
            <a:pPr marL="0" lvl="1" indent="0">
              <a:spcAft>
                <a:spcPts val="600"/>
              </a:spcAft>
              <a:buSzPct val="100000"/>
              <a:buNone/>
            </a:pPr>
            <a:r>
              <a:rPr lang="en-GB" sz="1400" b="1" dirty="0"/>
              <a:t>Car travel dominates conversations about individual impacts </a:t>
            </a:r>
            <a:r>
              <a:rPr lang="en-GB" sz="1400" dirty="0"/>
              <a:t>- and most believe usage will return to pre-lockdown levels when life returns to ‘normal’</a:t>
            </a:r>
          </a:p>
          <a:p>
            <a:pPr marL="0" lvl="1" indent="0">
              <a:spcAft>
                <a:spcPts val="600"/>
              </a:spcAft>
              <a:buSzPct val="100000"/>
              <a:buNone/>
            </a:pPr>
            <a:r>
              <a:rPr lang="en-GB" sz="1400" dirty="0"/>
              <a:t>Citizens are </a:t>
            </a:r>
            <a:r>
              <a:rPr lang="en-GB" sz="1400" b="1" dirty="0"/>
              <a:t>looking to government and businesses to lead on environmental issues </a:t>
            </a:r>
            <a:r>
              <a:rPr lang="en-GB" sz="1400" dirty="0"/>
              <a:t>via financial incentives and support for flexible working policies (businesses are in turn looking to government!)</a:t>
            </a:r>
          </a:p>
        </p:txBody>
      </p:sp>
      <p:sp>
        <p:nvSpPr>
          <p:cNvPr id="8" name="Slide Number Placeholder 2">
            <a:extLst>
              <a:ext uri="{FF2B5EF4-FFF2-40B4-BE49-F238E27FC236}">
                <a16:creationId xmlns:a16="http://schemas.microsoft.com/office/drawing/2014/main" id="{E2E00779-0951-4BF1-8A68-CF9ED04F05C9}"/>
              </a:ext>
            </a:extLst>
          </p:cNvPr>
          <p:cNvSpPr txBox="1">
            <a:spLocks/>
          </p:cNvSpPr>
          <p:nvPr/>
        </p:nvSpPr>
        <p:spPr>
          <a:xfrm>
            <a:off x="10856913" y="6394275"/>
            <a:ext cx="96996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3AAF8C-6A0C-4487-B192-30C3D7770CF8}" type="slidenum">
              <a:rPr lang="en-GB" sz="1000" smtClean="0">
                <a:solidFill>
                  <a:schemeClr val="bg1"/>
                </a:solidFill>
                <a:latin typeface="Arial"/>
              </a:rPr>
              <a:pPr algn="r"/>
              <a:t>5</a:t>
            </a:fld>
            <a:endParaRPr lang="en-GB" sz="1000">
              <a:solidFill>
                <a:schemeClr val="bg1"/>
              </a:solidFill>
              <a:latin typeface="Arial"/>
            </a:endParaRPr>
          </a:p>
        </p:txBody>
      </p:sp>
      <p:sp>
        <p:nvSpPr>
          <p:cNvPr id="15" name="Text Placeholder 6">
            <a:extLst>
              <a:ext uri="{FF2B5EF4-FFF2-40B4-BE49-F238E27FC236}">
                <a16:creationId xmlns:a16="http://schemas.microsoft.com/office/drawing/2014/main" id="{C7308E22-5422-466D-B955-96ACC5AB1247}"/>
              </a:ext>
            </a:extLst>
          </p:cNvPr>
          <p:cNvSpPr txBox="1">
            <a:spLocks/>
          </p:cNvSpPr>
          <p:nvPr/>
        </p:nvSpPr>
        <p:spPr>
          <a:xfrm>
            <a:off x="441181" y="935488"/>
            <a:ext cx="11466000" cy="39600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i="1"/>
          </a:p>
        </p:txBody>
      </p:sp>
      <p:sp>
        <p:nvSpPr>
          <p:cNvPr id="3" name="TextBox 2">
            <a:extLst>
              <a:ext uri="{FF2B5EF4-FFF2-40B4-BE49-F238E27FC236}">
                <a16:creationId xmlns:a16="http://schemas.microsoft.com/office/drawing/2014/main" id="{D3A2F4DD-144F-4FB1-AAD6-48886F6EFC4B}"/>
              </a:ext>
            </a:extLst>
          </p:cNvPr>
          <p:cNvSpPr txBox="1"/>
          <p:nvPr/>
        </p:nvSpPr>
        <p:spPr>
          <a:xfrm>
            <a:off x="7351124" y="5642031"/>
            <a:ext cx="3860800" cy="246221"/>
          </a:xfrm>
          <a:prstGeom prst="rect">
            <a:avLst/>
          </a:prstGeom>
          <a:noFill/>
        </p:spPr>
        <p:txBody>
          <a:bodyPr wrap="square" lIns="0" tIns="0" rIns="0" bIns="0" rtlCol="0">
            <a:spAutoFit/>
          </a:bodyPr>
          <a:lstStyle/>
          <a:p>
            <a:pPr algn="ctr"/>
            <a:r>
              <a:rPr lang="en-GB" sz="1600" b="1"/>
              <a:t>Click video to play</a:t>
            </a:r>
          </a:p>
        </p:txBody>
      </p:sp>
      <p:sp>
        <p:nvSpPr>
          <p:cNvPr id="25" name="Content Placeholder 4">
            <a:extLst>
              <a:ext uri="{FF2B5EF4-FFF2-40B4-BE49-F238E27FC236}">
                <a16:creationId xmlns:a16="http://schemas.microsoft.com/office/drawing/2014/main" id="{B9599010-F901-4BC2-A271-3815F3C72A9D}"/>
              </a:ext>
            </a:extLst>
          </p:cNvPr>
          <p:cNvSpPr txBox="1">
            <a:spLocks/>
          </p:cNvSpPr>
          <p:nvPr/>
        </p:nvSpPr>
        <p:spPr>
          <a:xfrm>
            <a:off x="6189702" y="5056493"/>
            <a:ext cx="1365716" cy="371778"/>
          </a:xfrm>
          <a:prstGeom prst="rect">
            <a:avLst/>
          </a:prstGeom>
        </p:spPr>
        <p:txBody>
          <a:bodyPr anchor="ct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solidFill>
                  <a:schemeClr val="bg1"/>
                </a:solidFill>
                <a:latin typeface="+mj-lt"/>
              </a:rPr>
              <a:t>04:15</a:t>
            </a:r>
          </a:p>
        </p:txBody>
      </p:sp>
      <p:sp>
        <p:nvSpPr>
          <p:cNvPr id="7" name="Text Placeholder 6">
            <a:extLst>
              <a:ext uri="{FF2B5EF4-FFF2-40B4-BE49-F238E27FC236}">
                <a16:creationId xmlns:a16="http://schemas.microsoft.com/office/drawing/2014/main" id="{D768CE94-77B2-4BF6-88BD-81504E36A4BE}"/>
              </a:ext>
            </a:extLst>
          </p:cNvPr>
          <p:cNvSpPr>
            <a:spLocks noGrp="1"/>
          </p:cNvSpPr>
          <p:nvPr>
            <p:ph type="body" sz="quarter" idx="14"/>
          </p:nvPr>
        </p:nvSpPr>
        <p:spPr>
          <a:xfrm>
            <a:off x="360363" y="910800"/>
            <a:ext cx="10496550" cy="396000"/>
          </a:xfrm>
        </p:spPr>
        <p:txBody>
          <a:bodyPr/>
          <a:lstStyle/>
          <a:p>
            <a:r>
              <a:rPr lang="en-GB" sz="1800" i="1" dirty="0"/>
              <a:t>Lockdown has highlighted to many the benefits of reduced car travel, but most see this as a temporary shift without wider systemic change to support individual behaviours</a:t>
            </a:r>
            <a:endParaRPr lang="en-GB" i="1" dirty="0"/>
          </a:p>
        </p:txBody>
      </p:sp>
      <p:pic>
        <p:nvPicPr>
          <p:cNvPr id="18" name="Graphic 17">
            <a:extLst>
              <a:ext uri="{FF2B5EF4-FFF2-40B4-BE49-F238E27FC236}">
                <a16:creationId xmlns:a16="http://schemas.microsoft.com/office/drawing/2014/main" id="{D6CA276C-6F66-49B5-9850-5A56962000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42245" y="191459"/>
            <a:ext cx="1007746" cy="876301"/>
          </a:xfrm>
          <a:prstGeom prst="rect">
            <a:avLst/>
          </a:prstGeom>
        </p:spPr>
      </p:pic>
      <p:sp>
        <p:nvSpPr>
          <p:cNvPr id="16" name="Rectangle 15">
            <a:extLst>
              <a:ext uri="{FF2B5EF4-FFF2-40B4-BE49-F238E27FC236}">
                <a16:creationId xmlns:a16="http://schemas.microsoft.com/office/drawing/2014/main" id="{5D2CE7BA-1E77-4356-86D7-6C73FF176EC6}"/>
              </a:ext>
            </a:extLst>
          </p:cNvPr>
          <p:cNvSpPr/>
          <p:nvPr/>
        </p:nvSpPr>
        <p:spPr>
          <a:xfrm>
            <a:off x="6277530" y="2054256"/>
            <a:ext cx="5626800" cy="3374015"/>
          </a:xfrm>
          <a:prstGeom prst="rect">
            <a:avLst/>
          </a:prstGeom>
          <a:solidFill>
            <a:schemeClr val="bg1">
              <a:lumMod val="75000"/>
            </a:schemeClr>
          </a:solidFill>
        </p:spPr>
        <p:txBody>
          <a:bodyPr rtlCol="0" anchor="ctr"/>
          <a:lstStyle/>
          <a:p>
            <a:pPr algn="ctr"/>
            <a:r>
              <a:rPr lang="en-GB" dirty="0"/>
              <a:t>Please </a:t>
            </a:r>
            <a:r>
              <a:rPr lang="en-GB" dirty="0">
                <a:hlinkClick r:id="rId5"/>
              </a:rPr>
              <a:t>contact us</a:t>
            </a:r>
            <a:r>
              <a:rPr lang="en-GB" dirty="0"/>
              <a:t> for full video content</a:t>
            </a:r>
          </a:p>
        </p:txBody>
      </p:sp>
      <p:sp>
        <p:nvSpPr>
          <p:cNvPr id="6" name="Slide Number Placeholder 5">
            <a:extLst>
              <a:ext uri="{FF2B5EF4-FFF2-40B4-BE49-F238E27FC236}">
                <a16:creationId xmlns:a16="http://schemas.microsoft.com/office/drawing/2014/main" id="{06245CDC-ADD3-4C4B-8621-DB89ACD1E914}"/>
              </a:ext>
            </a:extLst>
          </p:cNvPr>
          <p:cNvSpPr>
            <a:spLocks noGrp="1"/>
          </p:cNvSpPr>
          <p:nvPr>
            <p:ph type="sldNum" sz="quarter" idx="10"/>
          </p:nvPr>
        </p:nvSpPr>
        <p:spPr/>
        <p:txBody>
          <a:bodyPr/>
          <a:lstStyle/>
          <a:p>
            <a:fld id="{4034BEE3-566C-4068-A777-C3A4762E861B}" type="slidenum">
              <a:rPr lang="en-GB" smtClean="0"/>
              <a:pPr/>
              <a:t>5</a:t>
            </a:fld>
            <a:endParaRPr lang="en-GB" dirty="0"/>
          </a:p>
        </p:txBody>
      </p:sp>
    </p:spTree>
    <p:extLst>
      <p:ext uri="{BB962C8B-B14F-4D97-AF65-F5344CB8AC3E}">
        <p14:creationId xmlns:p14="http://schemas.microsoft.com/office/powerpoint/2010/main" val="275015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A480E3-C248-4FBC-8031-9F24D2A9F42E}"/>
              </a:ext>
            </a:extLst>
          </p:cNvPr>
          <p:cNvSpPr>
            <a:spLocks noGrp="1"/>
          </p:cNvSpPr>
          <p:nvPr>
            <p:ph type="title"/>
          </p:nvPr>
        </p:nvSpPr>
        <p:spPr/>
        <p:txBody>
          <a:bodyPr/>
          <a:lstStyle/>
          <a:p>
            <a:r>
              <a:rPr lang="en-GB" dirty="0"/>
              <a:t>‘Stickiness’ of new behaviours will depend on wider contextual factors</a:t>
            </a:r>
          </a:p>
        </p:txBody>
      </p:sp>
      <p:sp>
        <p:nvSpPr>
          <p:cNvPr id="8" name="Slide Number Placeholder 2">
            <a:extLst>
              <a:ext uri="{FF2B5EF4-FFF2-40B4-BE49-F238E27FC236}">
                <a16:creationId xmlns:a16="http://schemas.microsoft.com/office/drawing/2014/main" id="{E2E00779-0951-4BF1-8A68-CF9ED04F05C9}"/>
              </a:ext>
            </a:extLst>
          </p:cNvPr>
          <p:cNvSpPr txBox="1">
            <a:spLocks/>
          </p:cNvSpPr>
          <p:nvPr/>
        </p:nvSpPr>
        <p:spPr>
          <a:xfrm>
            <a:off x="10856913" y="6394275"/>
            <a:ext cx="96996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3AAF8C-6A0C-4487-B192-30C3D7770CF8}" type="slidenum">
              <a:rPr lang="en-GB" sz="1000" smtClean="0">
                <a:solidFill>
                  <a:schemeClr val="bg1"/>
                </a:solidFill>
                <a:latin typeface="Arial"/>
              </a:rPr>
              <a:pPr algn="r"/>
              <a:t>6</a:t>
            </a:fld>
            <a:endParaRPr lang="en-GB" sz="1000">
              <a:solidFill>
                <a:schemeClr val="bg1"/>
              </a:solidFill>
              <a:latin typeface="Arial"/>
            </a:endParaRPr>
          </a:p>
        </p:txBody>
      </p:sp>
      <p:sp>
        <p:nvSpPr>
          <p:cNvPr id="15" name="Text Placeholder 6">
            <a:extLst>
              <a:ext uri="{FF2B5EF4-FFF2-40B4-BE49-F238E27FC236}">
                <a16:creationId xmlns:a16="http://schemas.microsoft.com/office/drawing/2014/main" id="{C7308E22-5422-466D-B955-96ACC5AB1247}"/>
              </a:ext>
            </a:extLst>
          </p:cNvPr>
          <p:cNvSpPr txBox="1">
            <a:spLocks/>
          </p:cNvSpPr>
          <p:nvPr/>
        </p:nvSpPr>
        <p:spPr>
          <a:xfrm>
            <a:off x="441181" y="935488"/>
            <a:ext cx="11466000" cy="39600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i="1"/>
          </a:p>
        </p:txBody>
      </p:sp>
      <p:sp>
        <p:nvSpPr>
          <p:cNvPr id="7" name="Text Placeholder 6">
            <a:extLst>
              <a:ext uri="{FF2B5EF4-FFF2-40B4-BE49-F238E27FC236}">
                <a16:creationId xmlns:a16="http://schemas.microsoft.com/office/drawing/2014/main" id="{D768CE94-77B2-4BF6-88BD-81504E36A4BE}"/>
              </a:ext>
            </a:extLst>
          </p:cNvPr>
          <p:cNvSpPr>
            <a:spLocks noGrp="1"/>
          </p:cNvSpPr>
          <p:nvPr>
            <p:ph type="body" sz="quarter" idx="14"/>
          </p:nvPr>
        </p:nvSpPr>
        <p:spPr>
          <a:xfrm>
            <a:off x="360363" y="910800"/>
            <a:ext cx="10136949" cy="396000"/>
          </a:xfrm>
        </p:spPr>
        <p:txBody>
          <a:bodyPr/>
          <a:lstStyle/>
          <a:p>
            <a:r>
              <a:rPr lang="en-GB" sz="1800" i="1" dirty="0"/>
              <a:t>New habits will stick when they ‘make sense’ to people within their wider context – looking ahead concerns about physical safety and worries about ongoing economic impacts are likely to push behaviours both in more and less sustainable directions</a:t>
            </a:r>
            <a:endParaRPr lang="en-GB" i="1" dirty="0"/>
          </a:p>
        </p:txBody>
      </p:sp>
      <p:pic>
        <p:nvPicPr>
          <p:cNvPr id="18" name="Graphic 17">
            <a:extLst>
              <a:ext uri="{FF2B5EF4-FFF2-40B4-BE49-F238E27FC236}">
                <a16:creationId xmlns:a16="http://schemas.microsoft.com/office/drawing/2014/main" id="{D6CA276C-6F66-49B5-9850-5A56962000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42245" y="191459"/>
            <a:ext cx="1007746" cy="876301"/>
          </a:xfrm>
          <a:prstGeom prst="rect">
            <a:avLst/>
          </a:prstGeom>
        </p:spPr>
      </p:pic>
      <p:sp>
        <p:nvSpPr>
          <p:cNvPr id="6" name="TextBox 5">
            <a:extLst>
              <a:ext uri="{FF2B5EF4-FFF2-40B4-BE49-F238E27FC236}">
                <a16:creationId xmlns:a16="http://schemas.microsoft.com/office/drawing/2014/main" id="{0B0D0562-2AA4-4623-B078-8B225A690702}"/>
              </a:ext>
            </a:extLst>
          </p:cNvPr>
          <p:cNvSpPr txBox="1"/>
          <p:nvPr/>
        </p:nvSpPr>
        <p:spPr>
          <a:xfrm>
            <a:off x="360000" y="2535042"/>
            <a:ext cx="1235198" cy="738664"/>
          </a:xfrm>
          <a:prstGeom prst="rect">
            <a:avLst/>
          </a:prstGeom>
          <a:noFill/>
        </p:spPr>
        <p:txBody>
          <a:bodyPr wrap="square" lIns="0" tIns="0" rIns="0" bIns="0" rtlCol="0">
            <a:spAutoFit/>
          </a:bodyPr>
          <a:lstStyle/>
          <a:p>
            <a:pPr algn="ctr"/>
            <a:r>
              <a:rPr lang="en-GB" sz="1600" b="1" dirty="0"/>
              <a:t>Safety / hygiene concerns</a:t>
            </a:r>
          </a:p>
        </p:txBody>
      </p:sp>
      <p:sp>
        <p:nvSpPr>
          <p:cNvPr id="13" name="TextBox 12">
            <a:extLst>
              <a:ext uri="{FF2B5EF4-FFF2-40B4-BE49-F238E27FC236}">
                <a16:creationId xmlns:a16="http://schemas.microsoft.com/office/drawing/2014/main" id="{C29A521C-39D1-42AE-AD98-47798E8E3655}"/>
              </a:ext>
            </a:extLst>
          </p:cNvPr>
          <p:cNvSpPr txBox="1"/>
          <p:nvPr/>
        </p:nvSpPr>
        <p:spPr>
          <a:xfrm>
            <a:off x="2519075" y="2300929"/>
            <a:ext cx="4551426" cy="492443"/>
          </a:xfrm>
          <a:prstGeom prst="rect">
            <a:avLst/>
          </a:prstGeom>
          <a:noFill/>
        </p:spPr>
        <p:txBody>
          <a:bodyPr wrap="square" lIns="0" tIns="0" rIns="0" bIns="0" rtlCol="0">
            <a:spAutoFit/>
          </a:bodyPr>
          <a:lstStyle/>
          <a:p>
            <a:r>
              <a:rPr lang="en-GB" sz="1600" dirty="0"/>
              <a:t>Continued focus on home life (‘nesting’) and reductions in non-essential travel, including flying</a:t>
            </a:r>
          </a:p>
        </p:txBody>
      </p:sp>
      <p:sp>
        <p:nvSpPr>
          <p:cNvPr id="19" name="TextBox 18">
            <a:extLst>
              <a:ext uri="{FF2B5EF4-FFF2-40B4-BE49-F238E27FC236}">
                <a16:creationId xmlns:a16="http://schemas.microsoft.com/office/drawing/2014/main" id="{5BE7D508-3275-4C99-B1B7-51B308973508}"/>
              </a:ext>
            </a:extLst>
          </p:cNvPr>
          <p:cNvSpPr txBox="1"/>
          <p:nvPr/>
        </p:nvSpPr>
        <p:spPr>
          <a:xfrm>
            <a:off x="2519075" y="3079001"/>
            <a:ext cx="4384001" cy="492443"/>
          </a:xfrm>
          <a:prstGeom prst="rect">
            <a:avLst/>
          </a:prstGeom>
          <a:noFill/>
        </p:spPr>
        <p:txBody>
          <a:bodyPr wrap="square" lIns="0" tIns="0" rIns="0" bIns="0" rtlCol="0">
            <a:spAutoFit/>
          </a:bodyPr>
          <a:lstStyle/>
          <a:p>
            <a:r>
              <a:rPr lang="en-GB" sz="1600" dirty="0"/>
              <a:t>Preference for personal over public modes of transport</a:t>
            </a:r>
          </a:p>
        </p:txBody>
      </p:sp>
      <p:sp>
        <p:nvSpPr>
          <p:cNvPr id="20" name="TextBox 19">
            <a:extLst>
              <a:ext uri="{FF2B5EF4-FFF2-40B4-BE49-F238E27FC236}">
                <a16:creationId xmlns:a16="http://schemas.microsoft.com/office/drawing/2014/main" id="{B2AAD1FB-C5BB-4448-99A2-C6562F768C9F}"/>
              </a:ext>
            </a:extLst>
          </p:cNvPr>
          <p:cNvSpPr txBox="1"/>
          <p:nvPr/>
        </p:nvSpPr>
        <p:spPr>
          <a:xfrm>
            <a:off x="441181" y="4419483"/>
            <a:ext cx="1180355" cy="492443"/>
          </a:xfrm>
          <a:prstGeom prst="rect">
            <a:avLst/>
          </a:prstGeom>
          <a:noFill/>
        </p:spPr>
        <p:txBody>
          <a:bodyPr wrap="square" lIns="0" tIns="0" rIns="0" bIns="0" rtlCol="0">
            <a:spAutoFit/>
          </a:bodyPr>
          <a:lstStyle/>
          <a:p>
            <a:pPr algn="ctr"/>
            <a:r>
              <a:rPr lang="en-GB" sz="1600" b="1" dirty="0"/>
              <a:t>Economic uncertainty</a:t>
            </a:r>
          </a:p>
        </p:txBody>
      </p:sp>
      <p:sp>
        <p:nvSpPr>
          <p:cNvPr id="21" name="TextBox 20">
            <a:extLst>
              <a:ext uri="{FF2B5EF4-FFF2-40B4-BE49-F238E27FC236}">
                <a16:creationId xmlns:a16="http://schemas.microsoft.com/office/drawing/2014/main" id="{3C2251DB-1825-4ED5-8980-210C0D025AA9}"/>
              </a:ext>
            </a:extLst>
          </p:cNvPr>
          <p:cNvSpPr txBox="1"/>
          <p:nvPr/>
        </p:nvSpPr>
        <p:spPr>
          <a:xfrm>
            <a:off x="2532640" y="4083110"/>
            <a:ext cx="4121662" cy="492443"/>
          </a:xfrm>
          <a:prstGeom prst="rect">
            <a:avLst/>
          </a:prstGeom>
          <a:noFill/>
        </p:spPr>
        <p:txBody>
          <a:bodyPr wrap="square" lIns="0" tIns="0" rIns="0" bIns="0" rtlCol="0">
            <a:spAutoFit/>
          </a:bodyPr>
          <a:lstStyle/>
          <a:p>
            <a:r>
              <a:rPr lang="en-GB" sz="1600" dirty="0"/>
              <a:t>Continued focus on ‘thrifty’ behaviours (e.g. meal planning and reduced food waste)</a:t>
            </a:r>
          </a:p>
        </p:txBody>
      </p:sp>
      <p:sp>
        <p:nvSpPr>
          <p:cNvPr id="22" name="TextBox 21">
            <a:extLst>
              <a:ext uri="{FF2B5EF4-FFF2-40B4-BE49-F238E27FC236}">
                <a16:creationId xmlns:a16="http://schemas.microsoft.com/office/drawing/2014/main" id="{556F4F02-98DF-452F-BEB4-35261FCC6466}"/>
              </a:ext>
            </a:extLst>
          </p:cNvPr>
          <p:cNvSpPr txBox="1"/>
          <p:nvPr/>
        </p:nvSpPr>
        <p:spPr>
          <a:xfrm>
            <a:off x="2506882" y="4910820"/>
            <a:ext cx="4121662" cy="492443"/>
          </a:xfrm>
          <a:prstGeom prst="rect">
            <a:avLst/>
          </a:prstGeom>
          <a:noFill/>
        </p:spPr>
        <p:txBody>
          <a:bodyPr wrap="square" lIns="0" tIns="0" rIns="0" bIns="0" rtlCol="0">
            <a:spAutoFit/>
          </a:bodyPr>
          <a:lstStyle/>
          <a:p>
            <a:r>
              <a:rPr lang="en-GB" sz="1600" dirty="0"/>
              <a:t>Trading down to more basic and less sustainable products</a:t>
            </a:r>
          </a:p>
        </p:txBody>
      </p:sp>
      <p:sp>
        <p:nvSpPr>
          <p:cNvPr id="28" name="Speech Bubble: Rectangle with Corners Rounded 27">
            <a:extLst>
              <a:ext uri="{FF2B5EF4-FFF2-40B4-BE49-F238E27FC236}">
                <a16:creationId xmlns:a16="http://schemas.microsoft.com/office/drawing/2014/main" id="{937E341A-06C8-489A-A28A-F606CCFB8E5A}"/>
              </a:ext>
            </a:extLst>
          </p:cNvPr>
          <p:cNvSpPr/>
          <p:nvPr/>
        </p:nvSpPr>
        <p:spPr>
          <a:xfrm>
            <a:off x="7790049" y="4452536"/>
            <a:ext cx="4036826" cy="1454150"/>
          </a:xfrm>
          <a:prstGeom prst="wedgeRoundRectCallout">
            <a:avLst>
              <a:gd name="adj1" fmla="val -53810"/>
              <a:gd name="adj2" fmla="val -4402"/>
              <a:gd name="adj3" fmla="val 16667"/>
            </a:avLst>
          </a:prstGeom>
          <a:noFill/>
        </p:spPr>
        <p:txBody>
          <a:bodyPr rtlCol="0" anchor="ctr"/>
          <a:lstStyle/>
          <a:p>
            <a:pPr>
              <a:spcAft>
                <a:spcPts val="600"/>
              </a:spcAft>
            </a:pPr>
            <a:r>
              <a:rPr lang="en-GB" sz="1200" i="1" dirty="0">
                <a:latin typeface="+mj-lt"/>
              </a:rPr>
              <a:t>Although I have really liked supporting local businesses and getting food deliveries from them throughout this time, I don’t think we will use them with the same frequency sadly because it works out as an expensive option and I’m just not sure I can justify that</a:t>
            </a:r>
          </a:p>
          <a:p>
            <a:pPr algn="r">
              <a:spcAft>
                <a:spcPts val="600"/>
              </a:spcAft>
            </a:pPr>
            <a:r>
              <a:rPr lang="en-GB" sz="1400" dirty="0">
                <a:latin typeface="+mj-lt"/>
              </a:rPr>
              <a:t>Female, South</a:t>
            </a:r>
            <a:endParaRPr lang="en-GB" sz="1400" dirty="0">
              <a:latin typeface="+mj-lt"/>
              <a:cs typeface="Arial"/>
            </a:endParaRPr>
          </a:p>
        </p:txBody>
      </p:sp>
      <p:sp>
        <p:nvSpPr>
          <p:cNvPr id="29" name="Speech Bubble: Rectangle with Corners Rounded 28">
            <a:extLst>
              <a:ext uri="{FF2B5EF4-FFF2-40B4-BE49-F238E27FC236}">
                <a16:creationId xmlns:a16="http://schemas.microsoft.com/office/drawing/2014/main" id="{847189AF-1421-4290-A0B4-779303AA68C6}"/>
              </a:ext>
            </a:extLst>
          </p:cNvPr>
          <p:cNvSpPr/>
          <p:nvPr/>
        </p:nvSpPr>
        <p:spPr>
          <a:xfrm>
            <a:off x="7790049" y="2663618"/>
            <a:ext cx="3972961" cy="1415454"/>
          </a:xfrm>
          <a:prstGeom prst="wedgeRoundRectCallout">
            <a:avLst>
              <a:gd name="adj1" fmla="val -53810"/>
              <a:gd name="adj2" fmla="val -4402"/>
              <a:gd name="adj3" fmla="val 16667"/>
            </a:avLst>
          </a:prstGeom>
          <a:noFill/>
        </p:spPr>
        <p:txBody>
          <a:bodyPr rtlCol="0" anchor="ctr"/>
          <a:lstStyle/>
          <a:p>
            <a:pPr>
              <a:spcAft>
                <a:spcPts val="600"/>
              </a:spcAft>
            </a:pPr>
            <a:r>
              <a:rPr lang="en-GB" sz="1200" i="1" dirty="0"/>
              <a:t>I will definitely be driving more once lockdown ends. My daughter is due to go to secondary school in September and her new school is a 45-min bus ride away. I am nervous about her getting in public transport for that long with the risk of transmission so me and my wife will probably end up driving her where possible!</a:t>
            </a:r>
          </a:p>
          <a:p>
            <a:pPr algn="r">
              <a:spcAft>
                <a:spcPts val="600"/>
              </a:spcAft>
            </a:pPr>
            <a:r>
              <a:rPr lang="en-GB" sz="1400" dirty="0">
                <a:latin typeface="+mj-lt"/>
              </a:rPr>
              <a:t>Male, North</a:t>
            </a:r>
            <a:endParaRPr lang="en-GB" sz="1400" dirty="0">
              <a:latin typeface="+mj-lt"/>
              <a:cs typeface="Arial"/>
            </a:endParaRPr>
          </a:p>
        </p:txBody>
      </p:sp>
      <p:sp>
        <p:nvSpPr>
          <p:cNvPr id="30" name="TextBox 29">
            <a:extLst>
              <a:ext uri="{FF2B5EF4-FFF2-40B4-BE49-F238E27FC236}">
                <a16:creationId xmlns:a16="http://schemas.microsoft.com/office/drawing/2014/main" id="{FBFBC074-A726-4B67-B613-5391C02BE1D2}"/>
              </a:ext>
            </a:extLst>
          </p:cNvPr>
          <p:cNvSpPr txBox="1"/>
          <p:nvPr/>
        </p:nvSpPr>
        <p:spPr>
          <a:xfrm>
            <a:off x="7341616" y="1355845"/>
            <a:ext cx="2057400" cy="2662267"/>
          </a:xfrm>
          <a:prstGeom prst="rect">
            <a:avLst/>
          </a:prstGeom>
          <a:noFill/>
        </p:spPr>
        <p:txBody>
          <a:bodyPr wrap="square" lIns="0" tIns="0" rIns="0" bIns="0" rtlCol="0">
            <a:spAutoFit/>
          </a:bodyPr>
          <a:lstStyle/>
          <a:p>
            <a:r>
              <a:rPr lang="en-GB" sz="17300" dirty="0"/>
              <a:t>“</a:t>
            </a:r>
            <a:endParaRPr lang="en-GB" sz="14400" dirty="0"/>
          </a:p>
        </p:txBody>
      </p:sp>
      <p:sp>
        <p:nvSpPr>
          <p:cNvPr id="2" name="TextBox 1">
            <a:extLst>
              <a:ext uri="{FF2B5EF4-FFF2-40B4-BE49-F238E27FC236}">
                <a16:creationId xmlns:a16="http://schemas.microsoft.com/office/drawing/2014/main" id="{BE838D97-BF59-4788-BF2F-0B33F12E003E}"/>
              </a:ext>
            </a:extLst>
          </p:cNvPr>
          <p:cNvSpPr txBox="1"/>
          <p:nvPr/>
        </p:nvSpPr>
        <p:spPr>
          <a:xfrm>
            <a:off x="2052699" y="2390481"/>
            <a:ext cx="471334" cy="430887"/>
          </a:xfrm>
          <a:prstGeom prst="rect">
            <a:avLst/>
          </a:prstGeom>
          <a:noFill/>
        </p:spPr>
        <p:txBody>
          <a:bodyPr wrap="square" lIns="0" tIns="0" rIns="0" bIns="0" rtlCol="0">
            <a:spAutoFit/>
          </a:bodyPr>
          <a:lstStyle/>
          <a:p>
            <a:r>
              <a:rPr lang="en-GB" sz="2800" b="1" dirty="0"/>
              <a:t>+</a:t>
            </a:r>
            <a:endParaRPr lang="en-GB" sz="1600" b="1" dirty="0"/>
          </a:p>
        </p:txBody>
      </p:sp>
      <p:sp>
        <p:nvSpPr>
          <p:cNvPr id="23" name="TextBox 22">
            <a:extLst>
              <a:ext uri="{FF2B5EF4-FFF2-40B4-BE49-F238E27FC236}">
                <a16:creationId xmlns:a16="http://schemas.microsoft.com/office/drawing/2014/main" id="{334BC1F2-E415-4767-9D3B-D8304453718D}"/>
              </a:ext>
            </a:extLst>
          </p:cNvPr>
          <p:cNvSpPr txBox="1"/>
          <p:nvPr/>
        </p:nvSpPr>
        <p:spPr>
          <a:xfrm>
            <a:off x="2052699" y="4204040"/>
            <a:ext cx="471334" cy="430887"/>
          </a:xfrm>
          <a:prstGeom prst="rect">
            <a:avLst/>
          </a:prstGeom>
          <a:noFill/>
        </p:spPr>
        <p:txBody>
          <a:bodyPr wrap="square" lIns="0" tIns="0" rIns="0" bIns="0" rtlCol="0">
            <a:spAutoFit/>
          </a:bodyPr>
          <a:lstStyle/>
          <a:p>
            <a:r>
              <a:rPr lang="en-GB" sz="2800" b="1" dirty="0"/>
              <a:t>+</a:t>
            </a:r>
            <a:endParaRPr lang="en-GB" sz="1600" b="1" dirty="0"/>
          </a:p>
        </p:txBody>
      </p:sp>
      <p:sp>
        <p:nvSpPr>
          <p:cNvPr id="24" name="TextBox 23">
            <a:extLst>
              <a:ext uri="{FF2B5EF4-FFF2-40B4-BE49-F238E27FC236}">
                <a16:creationId xmlns:a16="http://schemas.microsoft.com/office/drawing/2014/main" id="{DAD5CF2A-9612-4FD2-B43D-C26B7CD2EC9D}"/>
              </a:ext>
            </a:extLst>
          </p:cNvPr>
          <p:cNvSpPr txBox="1"/>
          <p:nvPr/>
        </p:nvSpPr>
        <p:spPr>
          <a:xfrm>
            <a:off x="2104215" y="4802767"/>
            <a:ext cx="471334" cy="430887"/>
          </a:xfrm>
          <a:prstGeom prst="rect">
            <a:avLst/>
          </a:prstGeom>
          <a:noFill/>
        </p:spPr>
        <p:txBody>
          <a:bodyPr wrap="square" lIns="0" tIns="0" rIns="0" bIns="0" rtlCol="0">
            <a:spAutoFit/>
          </a:bodyPr>
          <a:lstStyle/>
          <a:p>
            <a:r>
              <a:rPr lang="en-GB" sz="2800" b="1" dirty="0"/>
              <a:t>-</a:t>
            </a:r>
            <a:endParaRPr lang="en-GB" sz="1600" b="1" dirty="0"/>
          </a:p>
        </p:txBody>
      </p:sp>
      <p:sp>
        <p:nvSpPr>
          <p:cNvPr id="25" name="TextBox 24">
            <a:extLst>
              <a:ext uri="{FF2B5EF4-FFF2-40B4-BE49-F238E27FC236}">
                <a16:creationId xmlns:a16="http://schemas.microsoft.com/office/drawing/2014/main" id="{3AFE4570-5E26-44FF-A471-2F058D5C3127}"/>
              </a:ext>
            </a:extLst>
          </p:cNvPr>
          <p:cNvSpPr txBox="1"/>
          <p:nvPr/>
        </p:nvSpPr>
        <p:spPr>
          <a:xfrm>
            <a:off x="2104215" y="2970800"/>
            <a:ext cx="471334" cy="430887"/>
          </a:xfrm>
          <a:prstGeom prst="rect">
            <a:avLst/>
          </a:prstGeom>
          <a:noFill/>
        </p:spPr>
        <p:txBody>
          <a:bodyPr wrap="square" lIns="0" tIns="0" rIns="0" bIns="0" rtlCol="0">
            <a:spAutoFit/>
          </a:bodyPr>
          <a:lstStyle/>
          <a:p>
            <a:r>
              <a:rPr lang="en-GB" sz="2800" b="1" dirty="0"/>
              <a:t>-</a:t>
            </a:r>
            <a:endParaRPr lang="en-GB" sz="1600" b="1" dirty="0"/>
          </a:p>
        </p:txBody>
      </p:sp>
      <p:sp>
        <p:nvSpPr>
          <p:cNvPr id="5" name="Slide Number Placeholder 4">
            <a:extLst>
              <a:ext uri="{FF2B5EF4-FFF2-40B4-BE49-F238E27FC236}">
                <a16:creationId xmlns:a16="http://schemas.microsoft.com/office/drawing/2014/main" id="{043CE126-6FCA-4C05-B847-CE31D3E7E79A}"/>
              </a:ext>
            </a:extLst>
          </p:cNvPr>
          <p:cNvSpPr>
            <a:spLocks noGrp="1"/>
          </p:cNvSpPr>
          <p:nvPr>
            <p:ph type="sldNum" sz="quarter" idx="10"/>
          </p:nvPr>
        </p:nvSpPr>
        <p:spPr/>
        <p:txBody>
          <a:bodyPr/>
          <a:lstStyle/>
          <a:p>
            <a:fld id="{4034BEE3-566C-4068-A777-C3A4762E861B}" type="slidenum">
              <a:rPr lang="en-GB" smtClean="0"/>
              <a:pPr/>
              <a:t>6</a:t>
            </a:fld>
            <a:endParaRPr lang="en-GB" dirty="0"/>
          </a:p>
        </p:txBody>
      </p:sp>
    </p:spTree>
    <p:extLst>
      <p:ext uri="{BB962C8B-B14F-4D97-AF65-F5344CB8AC3E}">
        <p14:creationId xmlns:p14="http://schemas.microsoft.com/office/powerpoint/2010/main" val="1415071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par>
              <p:cTn id="2"/>
            </p:par>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phic 20">
            <a:extLst>
              <a:ext uri="{FF2B5EF4-FFF2-40B4-BE49-F238E27FC236}">
                <a16:creationId xmlns:a16="http://schemas.microsoft.com/office/drawing/2014/main" id="{5213B9B6-C668-45F4-93A2-312F98E8CD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9999" y="1800650"/>
            <a:ext cx="838200" cy="876300"/>
          </a:xfrm>
          <a:prstGeom prst="rect">
            <a:avLst/>
          </a:prstGeom>
        </p:spPr>
      </p:pic>
      <p:sp>
        <p:nvSpPr>
          <p:cNvPr id="4" name="Title 3">
            <a:extLst>
              <a:ext uri="{FF2B5EF4-FFF2-40B4-BE49-F238E27FC236}">
                <a16:creationId xmlns:a16="http://schemas.microsoft.com/office/drawing/2014/main" id="{4C1F5B7A-0D2D-45C5-AE60-3F347AB17272}"/>
              </a:ext>
            </a:extLst>
          </p:cNvPr>
          <p:cNvSpPr>
            <a:spLocks noGrp="1"/>
          </p:cNvSpPr>
          <p:nvPr>
            <p:ph type="title"/>
          </p:nvPr>
        </p:nvSpPr>
        <p:spPr/>
        <p:txBody>
          <a:bodyPr/>
          <a:lstStyle/>
          <a:p>
            <a:r>
              <a:rPr lang="en-GB" dirty="0"/>
              <a:t>Discussion focuses on human impacts on environment</a:t>
            </a:r>
            <a:br>
              <a:rPr lang="en-GB" dirty="0"/>
            </a:br>
            <a:endParaRPr lang="en-GB" dirty="0"/>
          </a:p>
        </p:txBody>
      </p:sp>
      <p:sp>
        <p:nvSpPr>
          <p:cNvPr id="8" name="Slide Number Placeholder 2">
            <a:extLst>
              <a:ext uri="{FF2B5EF4-FFF2-40B4-BE49-F238E27FC236}">
                <a16:creationId xmlns:a16="http://schemas.microsoft.com/office/drawing/2014/main" id="{E2E00779-0951-4BF1-8A68-CF9ED04F05C9}"/>
              </a:ext>
            </a:extLst>
          </p:cNvPr>
          <p:cNvSpPr txBox="1">
            <a:spLocks/>
          </p:cNvSpPr>
          <p:nvPr/>
        </p:nvSpPr>
        <p:spPr>
          <a:xfrm>
            <a:off x="10856913" y="6394275"/>
            <a:ext cx="96996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3AAF8C-6A0C-4487-B192-30C3D7770CF8}" type="slidenum">
              <a:rPr lang="en-GB" sz="1000" smtClean="0">
                <a:solidFill>
                  <a:schemeClr val="bg1"/>
                </a:solidFill>
                <a:latin typeface="Arial"/>
              </a:rPr>
              <a:pPr algn="r"/>
              <a:t>7</a:t>
            </a:fld>
            <a:endParaRPr lang="en-GB" sz="1000">
              <a:solidFill>
                <a:schemeClr val="bg1"/>
              </a:solidFill>
              <a:latin typeface="Arial"/>
            </a:endParaRPr>
          </a:p>
        </p:txBody>
      </p:sp>
      <p:sp>
        <p:nvSpPr>
          <p:cNvPr id="26" name="Speech Bubble: Rectangle with Corners Rounded 25">
            <a:extLst>
              <a:ext uri="{FF2B5EF4-FFF2-40B4-BE49-F238E27FC236}">
                <a16:creationId xmlns:a16="http://schemas.microsoft.com/office/drawing/2014/main" id="{D64A615F-DC28-4AD6-B31D-6346B768F898}"/>
              </a:ext>
            </a:extLst>
          </p:cNvPr>
          <p:cNvSpPr/>
          <p:nvPr/>
        </p:nvSpPr>
        <p:spPr>
          <a:xfrm>
            <a:off x="1945179" y="1859243"/>
            <a:ext cx="9539785" cy="867164"/>
          </a:xfrm>
          <a:prstGeom prst="wedgeRoundRectCallout">
            <a:avLst>
              <a:gd name="adj1" fmla="val -53810"/>
              <a:gd name="adj2" fmla="val -4402"/>
              <a:gd name="adj3" fmla="val 16667"/>
            </a:avLst>
          </a:prstGeom>
          <a:noFill/>
        </p:spPr>
        <p:txBody>
          <a:bodyPr rtlCol="0" anchor="ctr"/>
          <a:lstStyle/>
          <a:p>
            <a:pPr>
              <a:spcAft>
                <a:spcPts val="600"/>
              </a:spcAft>
            </a:pPr>
            <a:r>
              <a:rPr lang="en-GB" sz="1600" i="1" dirty="0"/>
              <a:t>All very positive a lot less cars on the road. With so many people working from home…I would like to work from at least 1 or 2 times a week after lockdown but it would be up to the department, I will need to wait to see what they allow</a:t>
            </a:r>
          </a:p>
          <a:p>
            <a:pPr algn="r">
              <a:spcAft>
                <a:spcPts val="600"/>
              </a:spcAft>
            </a:pPr>
            <a:r>
              <a:rPr lang="en-US" sz="1600" dirty="0"/>
              <a:t>Female, 60+, London</a:t>
            </a:r>
            <a:r>
              <a:rPr lang="en-US" sz="1400" dirty="0">
                <a:latin typeface="+mj-lt"/>
              </a:rPr>
              <a:t>	</a:t>
            </a:r>
            <a:endParaRPr lang="en-GB" sz="1600" dirty="0">
              <a:latin typeface="+mj-lt"/>
            </a:endParaRPr>
          </a:p>
        </p:txBody>
      </p:sp>
      <p:sp>
        <p:nvSpPr>
          <p:cNvPr id="27" name="Speech Bubble: Rectangle with Corners Rounded 26">
            <a:extLst>
              <a:ext uri="{FF2B5EF4-FFF2-40B4-BE49-F238E27FC236}">
                <a16:creationId xmlns:a16="http://schemas.microsoft.com/office/drawing/2014/main" id="{8E3639E9-4405-45C4-B8E5-ADB2755A6E8D}"/>
              </a:ext>
            </a:extLst>
          </p:cNvPr>
          <p:cNvSpPr/>
          <p:nvPr/>
        </p:nvSpPr>
        <p:spPr>
          <a:xfrm>
            <a:off x="590550" y="3011461"/>
            <a:ext cx="9539785" cy="1421584"/>
          </a:xfrm>
          <a:prstGeom prst="wedgeRoundRectCallout">
            <a:avLst>
              <a:gd name="adj1" fmla="val 55809"/>
              <a:gd name="adj2" fmla="val -16"/>
              <a:gd name="adj3" fmla="val 16667"/>
            </a:avLst>
          </a:prstGeom>
          <a:noFill/>
        </p:spPr>
        <p:txBody>
          <a:bodyPr rtlCol="0" anchor="ctr"/>
          <a:lstStyle/>
          <a:p>
            <a:pPr fontAlgn="base"/>
            <a:r>
              <a:rPr lang="en-GB" sz="1600" i="1" dirty="0"/>
              <a:t>More positive than negative- fewer cars, fewer people. Just shows you people are a menace on the environment- littering, polluting. More effort needs in providing people with clear "road maps" for real green living which are possible.</a:t>
            </a:r>
            <a:endParaRPr lang="en-US" sz="1400" i="1" dirty="0"/>
          </a:p>
          <a:p>
            <a:pPr algn="r" fontAlgn="base"/>
            <a:r>
              <a:rPr lang="en-US" sz="1600" dirty="0"/>
              <a:t>Male, SME owner, South</a:t>
            </a:r>
            <a:endParaRPr lang="en-GB" sz="1400" dirty="0">
              <a:latin typeface="+mj-lt"/>
            </a:endParaRPr>
          </a:p>
        </p:txBody>
      </p:sp>
      <p:sp>
        <p:nvSpPr>
          <p:cNvPr id="28" name="Speech Bubble: Rectangle with Corners Rounded 27">
            <a:extLst>
              <a:ext uri="{FF2B5EF4-FFF2-40B4-BE49-F238E27FC236}">
                <a16:creationId xmlns:a16="http://schemas.microsoft.com/office/drawing/2014/main" id="{FC5347D8-9B49-4DF7-97CB-DAD301AA787E}"/>
              </a:ext>
            </a:extLst>
          </p:cNvPr>
          <p:cNvSpPr/>
          <p:nvPr/>
        </p:nvSpPr>
        <p:spPr>
          <a:xfrm>
            <a:off x="1945179" y="4582177"/>
            <a:ext cx="9539785" cy="1421584"/>
          </a:xfrm>
          <a:prstGeom prst="wedgeRoundRectCallout">
            <a:avLst>
              <a:gd name="adj1" fmla="val -54333"/>
              <a:gd name="adj2" fmla="val -2940"/>
              <a:gd name="adj3" fmla="val 16667"/>
            </a:avLst>
          </a:prstGeom>
          <a:noFill/>
        </p:spPr>
        <p:txBody>
          <a:bodyPr rtlCol="0" anchor="ctr"/>
          <a:lstStyle/>
          <a:p>
            <a:pPr fontAlgn="base">
              <a:spcAft>
                <a:spcPts val="600"/>
              </a:spcAft>
            </a:pPr>
            <a:r>
              <a:rPr lang="en-GB" sz="1600" i="1" dirty="0"/>
              <a:t>It appears to be making a massive difference to the natural world, which can only be a good thing. Hopefully the good habits we have picked up and the joy we get from this will stay with some of us, although I have my doubts.  Now is the time to </a:t>
            </a:r>
            <a:r>
              <a:rPr lang="en-GB" sz="1600" i="1" dirty="0" err="1"/>
              <a:t>pedestrianise</a:t>
            </a:r>
            <a:r>
              <a:rPr lang="en-GB" sz="1600" i="1" dirty="0"/>
              <a:t> town centres and keep traffic at bay. </a:t>
            </a:r>
            <a:endParaRPr lang="en-US" sz="1400" i="1" dirty="0">
              <a:latin typeface="+mj-lt"/>
            </a:endParaRPr>
          </a:p>
          <a:p>
            <a:pPr algn="r" fontAlgn="base"/>
            <a:r>
              <a:rPr lang="en-US" sz="1600" dirty="0"/>
              <a:t>Male, family, South-west</a:t>
            </a:r>
            <a:endParaRPr lang="en-GB" dirty="0"/>
          </a:p>
        </p:txBody>
      </p:sp>
      <p:sp>
        <p:nvSpPr>
          <p:cNvPr id="5" name="Text Placeholder 4">
            <a:extLst>
              <a:ext uri="{FF2B5EF4-FFF2-40B4-BE49-F238E27FC236}">
                <a16:creationId xmlns:a16="http://schemas.microsoft.com/office/drawing/2014/main" id="{9F7EA6C2-1F02-47E4-A10C-389269E55395}"/>
              </a:ext>
            </a:extLst>
          </p:cNvPr>
          <p:cNvSpPr>
            <a:spLocks noGrp="1"/>
          </p:cNvSpPr>
          <p:nvPr>
            <p:ph type="body" sz="quarter" idx="13"/>
          </p:nvPr>
        </p:nvSpPr>
        <p:spPr>
          <a:xfrm>
            <a:off x="360363" y="910801"/>
            <a:ext cx="10767420" cy="403200"/>
          </a:xfrm>
        </p:spPr>
        <p:txBody>
          <a:bodyPr/>
          <a:lstStyle/>
          <a:p>
            <a:r>
              <a:rPr lang="en-GB" sz="1800" i="1" dirty="0"/>
              <a:t>There is universal positivity about environmental shifts during lockdown, which have highlighted human impacts, but most are fatalistic about the sustainability of these without policies to drive systemic change</a:t>
            </a:r>
          </a:p>
        </p:txBody>
      </p:sp>
      <p:pic>
        <p:nvPicPr>
          <p:cNvPr id="22" name="Graphic 21">
            <a:extLst>
              <a:ext uri="{FF2B5EF4-FFF2-40B4-BE49-F238E27FC236}">
                <a16:creationId xmlns:a16="http://schemas.microsoft.com/office/drawing/2014/main" id="{F4DD4696-4AE0-4440-9EDC-7055CC5339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56376" y="3271649"/>
            <a:ext cx="838200" cy="876300"/>
          </a:xfrm>
          <a:prstGeom prst="rect">
            <a:avLst/>
          </a:prstGeom>
        </p:spPr>
      </p:pic>
      <p:pic>
        <p:nvPicPr>
          <p:cNvPr id="30" name="Graphic 29">
            <a:extLst>
              <a:ext uri="{FF2B5EF4-FFF2-40B4-BE49-F238E27FC236}">
                <a16:creationId xmlns:a16="http://schemas.microsoft.com/office/drawing/2014/main" id="{9C79A37D-5555-4A43-A456-417A3F5C3F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9999" y="4904798"/>
            <a:ext cx="838200" cy="876300"/>
          </a:xfrm>
          <a:prstGeom prst="rect">
            <a:avLst/>
          </a:prstGeom>
        </p:spPr>
      </p:pic>
      <p:pic>
        <p:nvPicPr>
          <p:cNvPr id="17" name="Graphic 16">
            <a:extLst>
              <a:ext uri="{FF2B5EF4-FFF2-40B4-BE49-F238E27FC236}">
                <a16:creationId xmlns:a16="http://schemas.microsoft.com/office/drawing/2014/main" id="{88C296D5-D9C4-4EDA-8000-FF02D99D1B8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27783" y="211525"/>
            <a:ext cx="838220" cy="838220"/>
          </a:xfrm>
          <a:prstGeom prst="rect">
            <a:avLst/>
          </a:prstGeom>
        </p:spPr>
      </p:pic>
      <p:sp>
        <p:nvSpPr>
          <p:cNvPr id="3" name="Slide Number Placeholder 2">
            <a:extLst>
              <a:ext uri="{FF2B5EF4-FFF2-40B4-BE49-F238E27FC236}">
                <a16:creationId xmlns:a16="http://schemas.microsoft.com/office/drawing/2014/main" id="{59454768-95BE-49E7-89DD-E57621C650E6}"/>
              </a:ext>
            </a:extLst>
          </p:cNvPr>
          <p:cNvSpPr>
            <a:spLocks noGrp="1"/>
          </p:cNvSpPr>
          <p:nvPr>
            <p:ph type="sldNum" sz="quarter" idx="10"/>
          </p:nvPr>
        </p:nvSpPr>
        <p:spPr/>
        <p:txBody>
          <a:bodyPr/>
          <a:lstStyle/>
          <a:p>
            <a:fld id="{4034BEE3-566C-4068-A777-C3A4762E861B}" type="slidenum">
              <a:rPr lang="en-GB" smtClean="0"/>
              <a:pPr/>
              <a:t>7</a:t>
            </a:fld>
            <a:endParaRPr lang="en-GB" dirty="0"/>
          </a:p>
        </p:txBody>
      </p:sp>
    </p:spTree>
    <p:extLst>
      <p:ext uri="{BB962C8B-B14F-4D97-AF65-F5344CB8AC3E}">
        <p14:creationId xmlns:p14="http://schemas.microsoft.com/office/powerpoint/2010/main" val="49663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clear liquid pouring on person's hands">
            <a:extLst>
              <a:ext uri="{FF2B5EF4-FFF2-40B4-BE49-F238E27FC236}">
                <a16:creationId xmlns:a16="http://schemas.microsoft.com/office/drawing/2014/main" id="{12532835-1CEC-4B11-9035-A5EF813B02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3E242138-D902-4981-A308-61D0BC397DE9}"/>
              </a:ext>
            </a:extLst>
          </p:cNvPr>
          <p:cNvSpPr/>
          <p:nvPr>
            <p:custDataLst>
              <p:tags r:id="rId1"/>
            </p:custDataLst>
          </p:nvPr>
        </p:nvSpPr>
        <p:spPr>
          <a:xfrm flipH="1">
            <a:off x="9906000" y="0"/>
            <a:ext cx="2286000" cy="6858000"/>
          </a:xfrm>
          <a:prstGeom prst="rect">
            <a:avLst/>
          </a:prstGeom>
          <a:gradFill flip="none" rotWithShape="1">
            <a:gsLst>
              <a:gs pos="0">
                <a:srgbClr val="000000">
                  <a:alpha val="30000"/>
                </a:srgbClr>
              </a:gs>
              <a:gs pos="100000">
                <a:srgbClr val="000000">
                  <a:alpha val="0"/>
                </a:srgbClr>
              </a:gs>
            </a:gsLst>
            <a:lin ang="0" scaled="1"/>
            <a:tileRect/>
          </a:gradFill>
        </p:spPr>
        <p:txBody>
          <a:bodyPr rtlCol="0" anchor="ctr"/>
          <a:lstStyle/>
          <a:p>
            <a:pPr algn="ctr"/>
            <a:endParaRPr lang="en-GB"/>
          </a:p>
        </p:txBody>
      </p:sp>
      <p:sp>
        <p:nvSpPr>
          <p:cNvPr id="10" name="Text Placeholder 9">
            <a:extLst>
              <a:ext uri="{FF2B5EF4-FFF2-40B4-BE49-F238E27FC236}">
                <a16:creationId xmlns:a16="http://schemas.microsoft.com/office/drawing/2014/main" id="{37EC80B9-A343-47A2-8509-364F0501DAAE}"/>
              </a:ext>
            </a:extLst>
          </p:cNvPr>
          <p:cNvSpPr>
            <a:spLocks noGrp="1"/>
          </p:cNvSpPr>
          <p:nvPr>
            <p:ph type="body" sz="quarter" idx="14"/>
          </p:nvPr>
        </p:nvSpPr>
        <p:spPr/>
        <p:txBody>
          <a:bodyPr/>
          <a:lstStyle/>
          <a:p>
            <a:r>
              <a:rPr lang="en-GB" sz="1800"/>
              <a:t>New activities launch every Friday and run for a week</a:t>
            </a:r>
          </a:p>
        </p:txBody>
      </p:sp>
      <p:sp>
        <p:nvSpPr>
          <p:cNvPr id="6" name="Title 5">
            <a:extLst>
              <a:ext uri="{FF2B5EF4-FFF2-40B4-BE49-F238E27FC236}">
                <a16:creationId xmlns:a16="http://schemas.microsoft.com/office/drawing/2014/main" id="{B3718722-4237-4671-B3F1-4101FC90F2C9}"/>
              </a:ext>
            </a:extLst>
          </p:cNvPr>
          <p:cNvSpPr>
            <a:spLocks noGrp="1"/>
          </p:cNvSpPr>
          <p:nvPr>
            <p:ph type="title"/>
          </p:nvPr>
        </p:nvSpPr>
        <p:spPr>
          <a:xfrm>
            <a:off x="359999" y="430718"/>
            <a:ext cx="11466875" cy="403200"/>
          </a:xfrm>
        </p:spPr>
        <p:txBody>
          <a:bodyPr/>
          <a:lstStyle/>
          <a:p>
            <a:r>
              <a:rPr lang="en-GB"/>
              <a:t>Upcoming topics</a:t>
            </a:r>
            <a:br>
              <a:rPr lang="en-GB"/>
            </a:br>
            <a:endParaRPr lang="en-GB"/>
          </a:p>
        </p:txBody>
      </p:sp>
      <p:sp>
        <p:nvSpPr>
          <p:cNvPr id="7" name="Content Placeholder 6">
            <a:extLst>
              <a:ext uri="{FF2B5EF4-FFF2-40B4-BE49-F238E27FC236}">
                <a16:creationId xmlns:a16="http://schemas.microsoft.com/office/drawing/2014/main" id="{67810EF5-78B6-4551-8F34-D8F49CD22627}"/>
              </a:ext>
            </a:extLst>
          </p:cNvPr>
          <p:cNvSpPr>
            <a:spLocks noGrp="1"/>
          </p:cNvSpPr>
          <p:nvPr>
            <p:ph sz="quarter" idx="12"/>
          </p:nvPr>
        </p:nvSpPr>
        <p:spPr>
          <a:xfrm>
            <a:off x="360362" y="1710000"/>
            <a:ext cx="7076758" cy="3999600"/>
          </a:xfrm>
        </p:spPr>
        <p:txBody>
          <a:bodyPr/>
          <a:lstStyle/>
          <a:p>
            <a:pPr marL="0" lvl="1" indent="0">
              <a:spcAft>
                <a:spcPts val="600"/>
              </a:spcAft>
              <a:buSzPct val="100000"/>
              <a:buNone/>
            </a:pPr>
            <a:r>
              <a:rPr lang="en-GB" b="1" dirty="0"/>
              <a:t>Bulletin 5: </a:t>
            </a:r>
            <a:r>
              <a:rPr lang="en-GB" dirty="0"/>
              <a:t>Financial impacts and experience of government support schemes</a:t>
            </a:r>
          </a:p>
          <a:p>
            <a:pPr marL="0" lvl="1" indent="0">
              <a:spcAft>
                <a:spcPts val="600"/>
              </a:spcAft>
              <a:buSzPct val="100000"/>
              <a:buNone/>
            </a:pPr>
            <a:r>
              <a:rPr lang="en-GB" b="1" dirty="0"/>
              <a:t>Bulletin 6: </a:t>
            </a:r>
            <a:r>
              <a:rPr lang="en-GB" dirty="0"/>
              <a:t>Social relationships in lockdown and beyond</a:t>
            </a:r>
          </a:p>
          <a:p>
            <a:pPr marL="177800" lvl="2" indent="0">
              <a:spcAft>
                <a:spcPts val="600"/>
              </a:spcAft>
              <a:buSzPct val="100000"/>
              <a:buNone/>
            </a:pPr>
            <a:endParaRPr lang="en-GB" dirty="0"/>
          </a:p>
          <a:p>
            <a:pPr marL="0" lvl="1" indent="-1225">
              <a:spcAft>
                <a:spcPts val="600"/>
              </a:spcAft>
              <a:buSzPct val="100000"/>
              <a:buNone/>
            </a:pPr>
            <a:r>
              <a:rPr lang="en-GB" dirty="0"/>
              <a:t>Planned coverage for future weeks includes…</a:t>
            </a:r>
          </a:p>
          <a:p>
            <a:pPr marL="463550" lvl="2" indent="-285750">
              <a:spcAft>
                <a:spcPts val="600"/>
              </a:spcAft>
              <a:buSzPct val="100000"/>
            </a:pPr>
            <a:r>
              <a:rPr lang="en-GB" i="1" dirty="0"/>
              <a:t>The return to schooling with social distancing</a:t>
            </a:r>
          </a:p>
          <a:p>
            <a:pPr marL="463550" lvl="2" indent="-285750">
              <a:spcAft>
                <a:spcPts val="600"/>
              </a:spcAft>
              <a:buSzPct val="100000"/>
            </a:pPr>
            <a:r>
              <a:rPr lang="en-GB" i="1" dirty="0"/>
              <a:t>Attitudes and expectations for flexible working post-pandemic</a:t>
            </a:r>
          </a:p>
          <a:p>
            <a:pPr marL="463550" lvl="2" indent="-285750">
              <a:spcAft>
                <a:spcPts val="600"/>
              </a:spcAft>
              <a:buSzPct val="100000"/>
            </a:pPr>
            <a:endParaRPr lang="en-GB" i="1" dirty="0"/>
          </a:p>
          <a:p>
            <a:pPr marL="0" lvl="1" indent="-1225">
              <a:spcAft>
                <a:spcPts val="600"/>
              </a:spcAft>
              <a:buSzPct val="100000"/>
              <a:buNone/>
            </a:pPr>
            <a:r>
              <a:rPr lang="en-GB" dirty="0"/>
              <a:t>Please </a:t>
            </a:r>
            <a:r>
              <a:rPr lang="en-GB" dirty="0">
                <a:hlinkClick r:id="rId5"/>
              </a:rPr>
              <a:t>get in touch </a:t>
            </a:r>
            <a:r>
              <a:rPr lang="en-GB" dirty="0"/>
              <a:t>to discuss any topics or issues that you would like to see explored with the community in future weeks</a:t>
            </a:r>
          </a:p>
          <a:p>
            <a:pPr marL="0" lvl="1" indent="-1225">
              <a:spcAft>
                <a:spcPts val="600"/>
              </a:spcAft>
              <a:buSzPct val="100000"/>
              <a:buNone/>
            </a:pPr>
            <a:endParaRPr lang="en-GB" i="1" dirty="0"/>
          </a:p>
          <a:p>
            <a:endParaRPr lang="en-GB" dirty="0"/>
          </a:p>
        </p:txBody>
      </p:sp>
      <p:sp>
        <p:nvSpPr>
          <p:cNvPr id="8" name="Slide Number Placeholder 2">
            <a:extLst>
              <a:ext uri="{FF2B5EF4-FFF2-40B4-BE49-F238E27FC236}">
                <a16:creationId xmlns:a16="http://schemas.microsoft.com/office/drawing/2014/main" id="{E2E00779-0951-4BF1-8A68-CF9ED04F05C9}"/>
              </a:ext>
            </a:extLst>
          </p:cNvPr>
          <p:cNvSpPr txBox="1">
            <a:spLocks/>
          </p:cNvSpPr>
          <p:nvPr/>
        </p:nvSpPr>
        <p:spPr>
          <a:xfrm>
            <a:off x="10856913" y="6394275"/>
            <a:ext cx="969962" cy="1968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43AAF8C-6A0C-4487-B192-30C3D7770CF8}" type="slidenum">
              <a:rPr lang="en-GB" sz="1000" smtClean="0">
                <a:solidFill>
                  <a:schemeClr val="bg1"/>
                </a:solidFill>
                <a:latin typeface="Arial"/>
              </a:rPr>
              <a:pPr algn="r"/>
              <a:t>8</a:t>
            </a:fld>
            <a:endParaRPr lang="en-GB" sz="1000">
              <a:solidFill>
                <a:schemeClr val="bg1"/>
              </a:solidFill>
              <a:latin typeface="Arial"/>
            </a:endParaRPr>
          </a:p>
        </p:txBody>
      </p:sp>
      <p:cxnSp>
        <p:nvCxnSpPr>
          <p:cNvPr id="16" name="Straight Connector 15">
            <a:extLst>
              <a:ext uri="{FF2B5EF4-FFF2-40B4-BE49-F238E27FC236}">
                <a16:creationId xmlns:a16="http://schemas.microsoft.com/office/drawing/2014/main" id="{53DDD659-EDC3-4C10-A710-011DEC280EA5}"/>
              </a:ext>
            </a:extLst>
          </p:cNvPr>
          <p:cNvCxnSpPr>
            <a:cxnSpLocks/>
          </p:cNvCxnSpPr>
          <p:nvPr/>
        </p:nvCxnSpPr>
        <p:spPr>
          <a:xfrm flipH="1">
            <a:off x="7620000" y="6115710"/>
            <a:ext cx="4065722" cy="0"/>
          </a:xfrm>
          <a:prstGeom prst="line">
            <a:avLst/>
          </a:prstGeom>
          <a:ln w="381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3C3A9EEC-ACDE-460C-8FD2-07EC8A80EBD2}"/>
              </a:ext>
            </a:extLst>
          </p:cNvPr>
          <p:cNvSpPr>
            <a:spLocks noGrp="1"/>
          </p:cNvSpPr>
          <p:nvPr>
            <p:ph type="sldNum" sz="quarter" idx="10"/>
          </p:nvPr>
        </p:nvSpPr>
        <p:spPr/>
        <p:txBody>
          <a:bodyPr/>
          <a:lstStyle/>
          <a:p>
            <a:fld id="{4034BEE3-566C-4068-A777-C3A4762E861B}" type="slidenum">
              <a:rPr lang="en-GB" smtClean="0"/>
              <a:pPr/>
              <a:t>8</a:t>
            </a:fld>
            <a:endParaRPr lang="en-GB" dirty="0"/>
          </a:p>
        </p:txBody>
      </p:sp>
    </p:spTree>
    <p:extLst>
      <p:ext uri="{BB962C8B-B14F-4D97-AF65-F5344CB8AC3E}">
        <p14:creationId xmlns:p14="http://schemas.microsoft.com/office/powerpoint/2010/main" val="148908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55858-FA9A-4B7A-8CA8-56286573B707}"/>
              </a:ext>
            </a:extLst>
          </p:cNvPr>
          <p:cNvSpPr>
            <a:spLocks noGrp="1"/>
          </p:cNvSpPr>
          <p:nvPr>
            <p:ph type="title"/>
          </p:nvPr>
        </p:nvSpPr>
        <p:spPr/>
        <p:txBody>
          <a:bodyPr/>
          <a:lstStyle/>
          <a:p>
            <a:r>
              <a:rPr lang="en-US"/>
              <a:t>Inside Lives </a:t>
            </a:r>
            <a:r>
              <a:rPr lang="en-GB"/>
              <a:t>offers rapid access to a rich qualitative understanding of public experiences, feelings and beliefs during the Covid-19 crisis</a:t>
            </a:r>
            <a:br>
              <a:rPr lang="en-GB"/>
            </a:br>
            <a:endParaRPr lang="en-GB"/>
          </a:p>
        </p:txBody>
      </p:sp>
      <p:sp>
        <p:nvSpPr>
          <p:cNvPr id="3" name="Content Placeholder 2">
            <a:extLst>
              <a:ext uri="{FF2B5EF4-FFF2-40B4-BE49-F238E27FC236}">
                <a16:creationId xmlns:a16="http://schemas.microsoft.com/office/drawing/2014/main" id="{FD17807C-4990-4E6E-B12B-62990042F059}"/>
              </a:ext>
            </a:extLst>
          </p:cNvPr>
          <p:cNvSpPr>
            <a:spLocks noGrp="1"/>
          </p:cNvSpPr>
          <p:nvPr>
            <p:ph sz="quarter" idx="12"/>
          </p:nvPr>
        </p:nvSpPr>
        <p:spPr/>
        <p:txBody>
          <a:bodyPr/>
          <a:lstStyle/>
          <a:p>
            <a:r>
              <a:rPr lang="en-US" sz="1400" b="1">
                <a:solidFill>
                  <a:schemeClr val="tx2"/>
                </a:solidFill>
              </a:rPr>
              <a:t>Measures taken to prevent the spread of Covid-19 present new challenges for policy makers needing to respond rapidly to changing conditions.</a:t>
            </a:r>
          </a:p>
          <a:p>
            <a:r>
              <a:rPr lang="en-US" sz="1400"/>
              <a:t>Inside Lives offers a bridge between policy-makers and those they represent at a time when face-to-face research routes have become impossible.</a:t>
            </a:r>
          </a:p>
          <a:p>
            <a:endParaRPr lang="en-GB"/>
          </a:p>
          <a:p>
            <a:r>
              <a:rPr lang="en-US" b="1">
                <a:solidFill>
                  <a:srgbClr val="DABB00"/>
                </a:solidFill>
              </a:rPr>
              <a:t> </a:t>
            </a:r>
            <a:endParaRPr lang="en-GB">
              <a:solidFill>
                <a:srgbClr val="DABB00"/>
              </a:solidFill>
            </a:endParaRPr>
          </a:p>
          <a:p>
            <a:endParaRPr lang="en-GB"/>
          </a:p>
        </p:txBody>
      </p:sp>
      <p:sp>
        <p:nvSpPr>
          <p:cNvPr id="4" name="Content Placeholder 3">
            <a:extLst>
              <a:ext uri="{FF2B5EF4-FFF2-40B4-BE49-F238E27FC236}">
                <a16:creationId xmlns:a16="http://schemas.microsoft.com/office/drawing/2014/main" id="{84D6F110-99C8-467E-8720-54E4702487FD}"/>
              </a:ext>
            </a:extLst>
          </p:cNvPr>
          <p:cNvSpPr>
            <a:spLocks noGrp="1"/>
          </p:cNvSpPr>
          <p:nvPr>
            <p:ph sz="quarter" idx="13"/>
          </p:nvPr>
        </p:nvSpPr>
        <p:spPr/>
        <p:txBody>
          <a:bodyPr/>
          <a:lstStyle/>
          <a:p>
            <a:r>
              <a:rPr lang="en-GB" sz="1400" b="1">
                <a:solidFill>
                  <a:schemeClr val="tx2"/>
                </a:solidFill>
              </a:rPr>
              <a:t>Inside Lives is an ongoing online community of 50 individuals to provide longitudinal qualitative insight into responses to the pandemic.</a:t>
            </a:r>
          </a:p>
          <a:p>
            <a:r>
              <a:rPr lang="en-GB" sz="1400"/>
              <a:t>Coverage includes a diverse range of life stages and relevant circumstances – including  those who have lost work, key workers in health &amp; education and those living alone – as well as 10 SME owners drawn from a variety of sectors.</a:t>
            </a:r>
          </a:p>
          <a:p>
            <a:endParaRPr lang="en-GB" sz="1400" b="1">
              <a:solidFill>
                <a:srgbClr val="DABB00"/>
              </a:solidFill>
            </a:endParaRPr>
          </a:p>
          <a:p>
            <a:endParaRPr lang="en-GB" sz="1400"/>
          </a:p>
        </p:txBody>
      </p:sp>
      <p:sp>
        <p:nvSpPr>
          <p:cNvPr id="5" name="Content Placeholder 4">
            <a:extLst>
              <a:ext uri="{FF2B5EF4-FFF2-40B4-BE49-F238E27FC236}">
                <a16:creationId xmlns:a16="http://schemas.microsoft.com/office/drawing/2014/main" id="{DAEB392C-177B-4E61-B598-8727E6E5A4FA}"/>
              </a:ext>
            </a:extLst>
          </p:cNvPr>
          <p:cNvSpPr>
            <a:spLocks noGrp="1"/>
          </p:cNvSpPr>
          <p:nvPr>
            <p:ph sz="quarter" idx="14"/>
          </p:nvPr>
        </p:nvSpPr>
        <p:spPr/>
        <p:txBody>
          <a:bodyPr/>
          <a:lstStyle/>
          <a:p>
            <a:r>
              <a:rPr lang="en-GB" sz="1400" b="1">
                <a:solidFill>
                  <a:schemeClr val="tx2"/>
                </a:solidFill>
              </a:rPr>
              <a:t>It offers fast-turnaround access to experiences, behaviours, feelings and beliefs of people living with, and looking beyond, Covid-19.</a:t>
            </a:r>
          </a:p>
          <a:p>
            <a:br>
              <a:rPr lang="en-GB" sz="1400" b="1">
                <a:solidFill>
                  <a:schemeClr val="tx2"/>
                </a:solidFill>
              </a:rPr>
            </a:br>
            <a:r>
              <a:rPr lang="en-GB" sz="1400"/>
              <a:t>We collect insight via individual tasks to illuminate personal stories and moderated activities to deepen understanding of issues such as home-schooling, flexible working, travel, food practices, and attitudes to sustainability.</a:t>
            </a:r>
            <a:endParaRPr lang="en-GB" sz="1400" b="1">
              <a:solidFill>
                <a:schemeClr val="tx2"/>
              </a:solidFill>
            </a:endParaRPr>
          </a:p>
          <a:p>
            <a:endParaRPr lang="en-GB"/>
          </a:p>
        </p:txBody>
      </p:sp>
      <p:sp>
        <p:nvSpPr>
          <p:cNvPr id="6" name="Content Placeholder 5">
            <a:extLst>
              <a:ext uri="{FF2B5EF4-FFF2-40B4-BE49-F238E27FC236}">
                <a16:creationId xmlns:a16="http://schemas.microsoft.com/office/drawing/2014/main" id="{7966C609-444E-40C0-A9AA-8ACFA89A91F4}"/>
              </a:ext>
            </a:extLst>
          </p:cNvPr>
          <p:cNvSpPr>
            <a:spLocks noGrp="1"/>
          </p:cNvSpPr>
          <p:nvPr>
            <p:ph sz="quarter" idx="15"/>
          </p:nvPr>
        </p:nvSpPr>
        <p:spPr/>
        <p:txBody>
          <a:bodyPr/>
          <a:lstStyle/>
          <a:p>
            <a:r>
              <a:rPr lang="en-GB" sz="1400" b="1">
                <a:solidFill>
                  <a:schemeClr val="tx2"/>
                </a:solidFill>
              </a:rPr>
              <a:t>We engage participants via regular tracking measures and video diaries, alongside weekly bespoke community activities and discussions.</a:t>
            </a:r>
          </a:p>
          <a:p>
            <a:r>
              <a:rPr lang="en-GB" sz="1400"/>
              <a:t>Participants log on twice each week for at least 30 minutes to engage with tasks, moderator probes, and other community members. Reporting is powered by our expert qualitative analysis, and brought to life via video and other multimedia material.</a:t>
            </a:r>
          </a:p>
          <a:p>
            <a:endParaRPr lang="en-GB" sz="1400" b="1">
              <a:solidFill>
                <a:srgbClr val="DABB00"/>
              </a:solidFill>
            </a:endParaRPr>
          </a:p>
          <a:p>
            <a:endParaRPr lang="en-GB" sz="1400"/>
          </a:p>
        </p:txBody>
      </p:sp>
      <p:sp>
        <p:nvSpPr>
          <p:cNvPr id="7" name="Content Placeholder 6">
            <a:extLst>
              <a:ext uri="{FF2B5EF4-FFF2-40B4-BE49-F238E27FC236}">
                <a16:creationId xmlns:a16="http://schemas.microsoft.com/office/drawing/2014/main" id="{58E08BD9-5CA9-44C2-B9CF-57F6AF39EA3D}"/>
              </a:ext>
            </a:extLst>
          </p:cNvPr>
          <p:cNvSpPr>
            <a:spLocks noGrp="1"/>
          </p:cNvSpPr>
          <p:nvPr>
            <p:ph sz="quarter" idx="16"/>
          </p:nvPr>
        </p:nvSpPr>
        <p:spPr/>
        <p:txBody>
          <a:bodyPr/>
          <a:lstStyle/>
          <a:p>
            <a:r>
              <a:rPr lang="en-GB" sz="1400" b="1">
                <a:solidFill>
                  <a:schemeClr val="tx2"/>
                </a:solidFill>
              </a:rPr>
              <a:t>Alongside these free weekly bulletins, we also offer curated access to the panel on a weekly basis and bespoke analysis for your topic of interest.</a:t>
            </a:r>
          </a:p>
          <a:p>
            <a:r>
              <a:rPr lang="en-GB" sz="1400"/>
              <a:t>Curation of the panel for one week, with custom-designed activities and outputs delivered in as little as 2-3 weeks, is available from only £8,275 </a:t>
            </a:r>
          </a:p>
          <a:p>
            <a:r>
              <a:rPr lang="en-GB" sz="1400"/>
              <a:t>In-depth analysis of non-curated weeks is available from £2,800 (excl. VAT)</a:t>
            </a:r>
          </a:p>
          <a:p>
            <a:endParaRPr lang="en-GB" sz="1400"/>
          </a:p>
          <a:p>
            <a:endParaRPr lang="en-GB" sz="1400" b="1">
              <a:solidFill>
                <a:srgbClr val="DABB00"/>
              </a:solidFill>
            </a:endParaRPr>
          </a:p>
          <a:p>
            <a:endParaRPr lang="en-GB" sz="1400"/>
          </a:p>
        </p:txBody>
      </p:sp>
      <p:sp>
        <p:nvSpPr>
          <p:cNvPr id="13" name="Title 1">
            <a:extLst>
              <a:ext uri="{FF2B5EF4-FFF2-40B4-BE49-F238E27FC236}">
                <a16:creationId xmlns:a16="http://schemas.microsoft.com/office/drawing/2014/main" id="{F126AA65-2E5C-4031-ABC0-B099CB2023DD}"/>
              </a:ext>
            </a:extLst>
          </p:cNvPr>
          <p:cNvSpPr txBox="1">
            <a:spLocks/>
          </p:cNvSpPr>
          <p:nvPr/>
        </p:nvSpPr>
        <p:spPr>
          <a:xfrm>
            <a:off x="359999" y="430718"/>
            <a:ext cx="11466875" cy="403200"/>
          </a:xfrm>
          <a:prstGeom prst="rect">
            <a:avLst/>
          </a:prstGeom>
        </p:spPr>
        <p:txBody>
          <a:bodyPr/>
          <a:lstStyle>
            <a:lvl1pPr algn="l" defTabSz="914400" rtl="0" eaLnBrk="1" latinLnBrk="0" hangingPunct="1">
              <a:lnSpc>
                <a:spcPct val="100000"/>
              </a:lnSpc>
              <a:spcBef>
                <a:spcPts val="600"/>
              </a:spcBef>
              <a:buNone/>
              <a:defRPr sz="2400" b="1" kern="1200">
                <a:solidFill>
                  <a:schemeClr val="tx1"/>
                </a:solidFill>
                <a:latin typeface="+mj-lt"/>
                <a:ea typeface="+mj-ea"/>
                <a:cs typeface="+mj-cs"/>
              </a:defRPr>
            </a:lvl1pPr>
          </a:lstStyle>
          <a:p>
            <a:endParaRPr lang="en-GB"/>
          </a:p>
        </p:txBody>
      </p:sp>
      <p:sp>
        <p:nvSpPr>
          <p:cNvPr id="15" name="Text Placeholder 6">
            <a:extLst>
              <a:ext uri="{FF2B5EF4-FFF2-40B4-BE49-F238E27FC236}">
                <a16:creationId xmlns:a16="http://schemas.microsoft.com/office/drawing/2014/main" id="{C7308E22-5422-466D-B955-96ACC5AB1247}"/>
              </a:ext>
            </a:extLst>
          </p:cNvPr>
          <p:cNvSpPr txBox="1">
            <a:spLocks/>
          </p:cNvSpPr>
          <p:nvPr/>
        </p:nvSpPr>
        <p:spPr>
          <a:xfrm>
            <a:off x="360363" y="910800"/>
            <a:ext cx="11466000" cy="39600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2000" i="1">
              <a:latin typeface="Kantar Brown Light"/>
            </a:endParaRPr>
          </a:p>
        </p:txBody>
      </p:sp>
      <p:sp>
        <p:nvSpPr>
          <p:cNvPr id="20" name="Content Placeholder 5">
            <a:extLst>
              <a:ext uri="{FF2B5EF4-FFF2-40B4-BE49-F238E27FC236}">
                <a16:creationId xmlns:a16="http://schemas.microsoft.com/office/drawing/2014/main" id="{1EBB5620-8C1D-4CD7-B2E5-D7072EC83F1F}"/>
              </a:ext>
            </a:extLst>
          </p:cNvPr>
          <p:cNvSpPr txBox="1">
            <a:spLocks/>
          </p:cNvSpPr>
          <p:nvPr/>
        </p:nvSpPr>
        <p:spPr>
          <a:xfrm>
            <a:off x="-2349431" y="1724653"/>
            <a:ext cx="2149200" cy="3999600"/>
          </a:xfrm>
          <a:prstGeom prst="rect">
            <a:avLst/>
          </a:prstGeom>
        </p:spPr>
        <p:txBody>
          <a:bodyPr lIns="0"/>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400" b="1">
              <a:solidFill>
                <a:srgbClr val="DABB00"/>
              </a:solidFill>
              <a:latin typeface="+mj-lt"/>
            </a:endParaRPr>
          </a:p>
        </p:txBody>
      </p:sp>
      <p:sp>
        <p:nvSpPr>
          <p:cNvPr id="21" name="Content Placeholder 6">
            <a:extLst>
              <a:ext uri="{FF2B5EF4-FFF2-40B4-BE49-F238E27FC236}">
                <a16:creationId xmlns:a16="http://schemas.microsoft.com/office/drawing/2014/main" id="{C7CE6967-27FD-48F1-A030-D5D5C071506A}"/>
              </a:ext>
            </a:extLst>
          </p:cNvPr>
          <p:cNvSpPr txBox="1">
            <a:spLocks/>
          </p:cNvSpPr>
          <p:nvPr/>
        </p:nvSpPr>
        <p:spPr>
          <a:xfrm>
            <a:off x="-2693286" y="1628847"/>
            <a:ext cx="2149200" cy="3999600"/>
          </a:xfrm>
          <a:prstGeom prst="rect">
            <a:avLst/>
          </a:prstGeom>
        </p:spPr>
        <p:txBody>
          <a:bodyPr lIns="0"/>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400" b="1">
              <a:solidFill>
                <a:srgbClr val="DABB00"/>
              </a:solidFill>
              <a:latin typeface="+mj-lt"/>
            </a:endParaRPr>
          </a:p>
        </p:txBody>
      </p:sp>
      <p:sp>
        <p:nvSpPr>
          <p:cNvPr id="22" name="Content Placeholder 7">
            <a:extLst>
              <a:ext uri="{FF2B5EF4-FFF2-40B4-BE49-F238E27FC236}">
                <a16:creationId xmlns:a16="http://schemas.microsoft.com/office/drawing/2014/main" id="{34311359-3BD1-436A-A711-2E7B3E564C74}"/>
              </a:ext>
            </a:extLst>
          </p:cNvPr>
          <p:cNvSpPr txBox="1">
            <a:spLocks/>
          </p:cNvSpPr>
          <p:nvPr/>
        </p:nvSpPr>
        <p:spPr>
          <a:xfrm>
            <a:off x="-2322925" y="2121959"/>
            <a:ext cx="2149200" cy="3999600"/>
          </a:xfrm>
          <a:prstGeom prst="rect">
            <a:avLst/>
          </a:prstGeom>
        </p:spPr>
        <p:txBody>
          <a:bodyPr vert="horz" lIns="0" tIns="0" rIns="0" bIns="0" rtlCol="0" anchor="t">
            <a:noAutofit/>
          </a:bodyPr>
          <a:lstStyle>
            <a:lvl1pPr marL="0" indent="0" algn="l" defTabSz="914400" rtl="0" eaLnBrk="1" latinLnBrk="0" hangingPunct="1">
              <a:lnSpc>
                <a:spcPct val="100000"/>
              </a:lnSpc>
              <a:spcBef>
                <a:spcPts val="200"/>
              </a:spcBef>
              <a:buFont typeface="Arial" panose="020B0604020202020204" pitchFamily="34" charset="0"/>
              <a:buNone/>
              <a:defRPr sz="4000" b="0" kern="1200">
                <a:solidFill>
                  <a:schemeClr val="bg1"/>
                </a:solidFill>
                <a:latin typeface="+mn-lt"/>
                <a:ea typeface="+mn-ea"/>
                <a:cs typeface="+mn-cs"/>
              </a:defRPr>
            </a:lvl1pPr>
            <a:lvl2pPr marL="0" indent="0" algn="l" defTabSz="914400" rtl="0" eaLnBrk="1" latinLnBrk="0" hangingPunct="1">
              <a:lnSpc>
                <a:spcPct val="100000"/>
              </a:lnSpc>
              <a:spcBef>
                <a:spcPts val="200"/>
              </a:spcBef>
              <a:buFont typeface="Arial" panose="020B0604020202020204" pitchFamily="34" charset="0"/>
              <a:buNone/>
              <a:defRPr sz="2200" b="0" kern="1200">
                <a:solidFill>
                  <a:schemeClr val="bg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400" b="1">
              <a:solidFill>
                <a:srgbClr val="DABB00"/>
              </a:solidFill>
              <a:latin typeface="+mj-lt"/>
            </a:endParaRPr>
          </a:p>
        </p:txBody>
      </p:sp>
      <p:sp>
        <p:nvSpPr>
          <p:cNvPr id="29" name="Content Placeholder 8">
            <a:extLst>
              <a:ext uri="{FF2B5EF4-FFF2-40B4-BE49-F238E27FC236}">
                <a16:creationId xmlns:a16="http://schemas.microsoft.com/office/drawing/2014/main" id="{E1879F42-E8EA-4429-A77A-B95CAFAA691C}"/>
              </a:ext>
            </a:extLst>
          </p:cNvPr>
          <p:cNvSpPr txBox="1">
            <a:spLocks/>
          </p:cNvSpPr>
          <p:nvPr/>
        </p:nvSpPr>
        <p:spPr>
          <a:xfrm>
            <a:off x="11650853" y="1784948"/>
            <a:ext cx="2149200" cy="3999600"/>
          </a:xfrm>
          <a:prstGeom prst="rect">
            <a:avLst/>
          </a:prstGeom>
        </p:spPr>
        <p:txBody>
          <a:bodyPr vert="horz" lIns="0" tIns="0" rIns="0" bIns="0" rtlCol="0" anchor="t">
            <a:noAutofit/>
          </a:bodyPr>
          <a:lstStyle>
            <a:lvl1pPr marL="0" indent="0" algn="l" defTabSz="914400" rtl="0" eaLnBrk="1" latinLnBrk="0" hangingPunct="1">
              <a:lnSpc>
                <a:spcPct val="100000"/>
              </a:lnSpc>
              <a:spcBef>
                <a:spcPts val="200"/>
              </a:spcBef>
              <a:buFont typeface="Arial" panose="020B0604020202020204" pitchFamily="34" charset="0"/>
              <a:buNone/>
              <a:defRPr sz="4000" b="0" kern="1200">
                <a:solidFill>
                  <a:schemeClr val="bg1"/>
                </a:solidFill>
                <a:latin typeface="+mn-lt"/>
                <a:ea typeface="+mn-ea"/>
                <a:cs typeface="+mn-cs"/>
              </a:defRPr>
            </a:lvl1pPr>
            <a:lvl2pPr marL="0" indent="0" algn="l" defTabSz="914400" rtl="0" eaLnBrk="1" latinLnBrk="0" hangingPunct="1">
              <a:lnSpc>
                <a:spcPct val="100000"/>
              </a:lnSpc>
              <a:spcBef>
                <a:spcPts val="200"/>
              </a:spcBef>
              <a:buFont typeface="Arial" panose="020B0604020202020204" pitchFamily="34" charset="0"/>
              <a:buNone/>
              <a:defRPr sz="2200" b="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400" b="1">
              <a:solidFill>
                <a:srgbClr val="DABB00"/>
              </a:solidFill>
              <a:latin typeface="+mj-lt"/>
            </a:endParaRPr>
          </a:p>
        </p:txBody>
      </p:sp>
      <p:sp>
        <p:nvSpPr>
          <p:cNvPr id="30" name="Rectangle 29">
            <a:extLst>
              <a:ext uri="{FF2B5EF4-FFF2-40B4-BE49-F238E27FC236}">
                <a16:creationId xmlns:a16="http://schemas.microsoft.com/office/drawing/2014/main" id="{FB85A229-6D73-42DF-A481-96C9DD23A798}"/>
              </a:ext>
            </a:extLst>
          </p:cNvPr>
          <p:cNvSpPr/>
          <p:nvPr/>
        </p:nvSpPr>
        <p:spPr>
          <a:xfrm>
            <a:off x="8060928" y="6187748"/>
            <a:ext cx="4131072" cy="543236"/>
          </a:xfrm>
          <a:prstGeom prst="rect">
            <a:avLst/>
          </a:prstGeom>
          <a:noFill/>
        </p:spPr>
        <p:txBody>
          <a:bodyPr wrap="square" anchor="ctr">
            <a:noAutofit/>
          </a:bodyPr>
          <a:lstStyle/>
          <a:p>
            <a:pPr algn="ctr"/>
            <a:r>
              <a:rPr lang="en-GB">
                <a:solidFill>
                  <a:srgbClr val="333333"/>
                </a:solidFill>
                <a:latin typeface="+mj-lt"/>
                <a:hlinkClick r:id="rId3"/>
              </a:rPr>
              <a:t>Email our team to find out more</a:t>
            </a:r>
            <a:endParaRPr lang="de-DE">
              <a:solidFill>
                <a:srgbClr val="333333"/>
              </a:solidFill>
              <a:latin typeface="+mj-lt"/>
            </a:endParaRPr>
          </a:p>
        </p:txBody>
      </p:sp>
      <p:sp>
        <p:nvSpPr>
          <p:cNvPr id="25" name="Content Placeholder 4">
            <a:extLst>
              <a:ext uri="{FF2B5EF4-FFF2-40B4-BE49-F238E27FC236}">
                <a16:creationId xmlns:a16="http://schemas.microsoft.com/office/drawing/2014/main" id="{EBC0753C-7013-4107-96C7-ABABDB631052}"/>
              </a:ext>
            </a:extLst>
          </p:cNvPr>
          <p:cNvSpPr txBox="1">
            <a:spLocks/>
          </p:cNvSpPr>
          <p:nvPr/>
        </p:nvSpPr>
        <p:spPr>
          <a:xfrm>
            <a:off x="-2623469" y="1676750"/>
            <a:ext cx="2149200" cy="3999600"/>
          </a:xfrm>
          <a:prstGeom prst="rect">
            <a:avLst/>
          </a:prstGeom>
        </p:spPr>
        <p:txBody>
          <a:bodyPr lIns="0"/>
          <a:lstStyle>
            <a:lvl1pPr marL="0" indent="0" algn="l" defTabSz="914400" rtl="0" eaLnBrk="1" latinLnBrk="0" hangingPunct="1">
              <a:lnSpc>
                <a:spcPct val="100000"/>
              </a:lnSpc>
              <a:spcBef>
                <a:spcPts val="1200"/>
              </a:spcBef>
              <a:buFont typeface="Arial" panose="020B0604020202020204" pitchFamily="34" charset="0"/>
              <a:buNone/>
              <a:defRPr sz="1600" kern="1200">
                <a:solidFill>
                  <a:schemeClr val="tx1"/>
                </a:solidFill>
                <a:latin typeface="+mn-lt"/>
                <a:ea typeface="+mn-ea"/>
                <a:cs typeface="+mn-cs"/>
              </a:defRPr>
            </a:lvl1pPr>
            <a:lvl2pPr marL="180975"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2pPr>
            <a:lvl3pPr marL="36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3pPr>
            <a:lvl4pPr marL="540000" indent="-180975"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4pPr>
            <a:lvl5pPr marL="720000" indent="-180000" algn="l" defTabSz="914400" rtl="0" eaLnBrk="1" latinLnBrk="0" hangingPunct="1">
              <a:lnSpc>
                <a:spcPct val="100000"/>
              </a:lnSpc>
              <a:spcBef>
                <a:spcPts val="600"/>
              </a:spcBef>
              <a:buFont typeface="Arial" panose="020B0604020202020204" pitchFamily="34" charset="0"/>
              <a:buChar char="ꟷ"/>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400">
              <a:solidFill>
                <a:srgbClr val="DABB00"/>
              </a:solidFill>
              <a:latin typeface="+mj-lt"/>
            </a:endParaRPr>
          </a:p>
        </p:txBody>
      </p:sp>
      <p:sp>
        <p:nvSpPr>
          <p:cNvPr id="9" name="Slide Number Placeholder 8">
            <a:extLst>
              <a:ext uri="{FF2B5EF4-FFF2-40B4-BE49-F238E27FC236}">
                <a16:creationId xmlns:a16="http://schemas.microsoft.com/office/drawing/2014/main" id="{EEDFB70E-197D-4C44-B4D2-B45D1001F27F}"/>
              </a:ext>
            </a:extLst>
          </p:cNvPr>
          <p:cNvSpPr>
            <a:spLocks noGrp="1"/>
          </p:cNvSpPr>
          <p:nvPr>
            <p:ph type="sldNum" sz="quarter" idx="10"/>
          </p:nvPr>
        </p:nvSpPr>
        <p:spPr/>
        <p:txBody>
          <a:bodyPr/>
          <a:lstStyle/>
          <a:p>
            <a:fld id="{4034BEE3-566C-4068-A777-C3A4762E861B}" type="slidenum">
              <a:rPr lang="en-GB" smtClean="0"/>
              <a:pPr/>
              <a:t>9</a:t>
            </a:fld>
            <a:endParaRPr lang="en-GB" dirty="0"/>
          </a:p>
        </p:txBody>
      </p:sp>
    </p:spTree>
    <p:extLst>
      <p:ext uri="{BB962C8B-B14F-4D97-AF65-F5344CB8AC3E}">
        <p14:creationId xmlns:p14="http://schemas.microsoft.com/office/powerpoint/2010/main" val="110138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SLICKSLIDES" val="6.1"/>
  <p:tag name="VERSIONID" val="711"/>
  <p:tag name="EXCLUDEHIDDENSLIDES" val="False"/>
  <p:tag name="NUMBEROFPAGES" val="10"/>
</p:tagLst>
</file>

<file path=ppt/tags/tag10.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 name="LINKEDTO" val="56087165"/>
  <p:tag name="SOURCEHASH" val="35022440"/>
  <p:tag name="SHAPETYPE" val="BACKGROUNDSHAPE"/>
</p:tagLst>
</file>

<file path=ppt/tags/tag11.xml><?xml version="1.0" encoding="utf-8"?>
<p:tagLst xmlns:a="http://schemas.openxmlformats.org/drawingml/2006/main" xmlns:r="http://schemas.openxmlformats.org/officeDocument/2006/relationships" xmlns:p="http://schemas.openxmlformats.org/presentationml/2006/main">
  <p:tag name="SHAPE" val="GRADIENT"/>
  <p:tag name="OVERLAY" val="17618221"/>
  <p:tag name="LINKEDTO" val="17618221"/>
</p:tagLst>
</file>

<file path=ppt/tags/tag12.xml><?xml version="1.0" encoding="utf-8"?>
<p:tagLst xmlns:a="http://schemas.openxmlformats.org/drawingml/2006/main" xmlns:r="http://schemas.openxmlformats.org/officeDocument/2006/relationships" xmlns:p="http://schemas.openxmlformats.org/presentationml/2006/main">
  <p:tag name="WIDTH" val="693.1652"/>
  <p:tag name="HEIGHT" val="19.36228"/>
  <p:tag name="TOP" val="442.9565"/>
  <p:tag name="LEFT" val="15.4348"/>
</p:tagLst>
</file>

<file path=ppt/tags/tag2.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3.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ags/tag4.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5.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6.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7.xml><?xml version="1.0" encoding="utf-8"?>
<p:tagLst xmlns:a="http://schemas.openxmlformats.org/drawingml/2006/main" xmlns:r="http://schemas.openxmlformats.org/officeDocument/2006/relationships" xmlns:p="http://schemas.openxmlformats.org/presentationml/2006/main">
  <p:tag name="LOGO" val="CORPORATE_HEADER"/>
  <p:tag name="LOGO_POSITION" val="HEADER"/>
</p:tagLst>
</file>

<file path=ppt/tags/tag8.xml><?xml version="1.0" encoding="utf-8"?>
<p:tagLst xmlns:a="http://schemas.openxmlformats.org/drawingml/2006/main" xmlns:r="http://schemas.openxmlformats.org/officeDocument/2006/relationships" xmlns:p="http://schemas.openxmlformats.org/presentationml/2006/main">
  <p:tag name="TEMPLATEVERSION" val="7.1"/>
  <p:tag name="VERSIONNUMBER" val="711"/>
</p:tagLst>
</file>

<file path=ppt/tags/tag9.xml><?xml version="1.0" encoding="utf-8"?>
<p:tagLst xmlns:a="http://schemas.openxmlformats.org/drawingml/2006/main" xmlns:r="http://schemas.openxmlformats.org/officeDocument/2006/relationships" xmlns:p="http://schemas.openxmlformats.org/presentationml/2006/main">
  <p:tag name="LOGO" val="CORPORATE_FOOTER"/>
  <p:tag name="LOGO_POSITION" val="FOOTER"/>
  <p:tag name="LOGO_ORDER" val="1"/>
  <p:tag name="TEMPLATEVERSION" val="7.1"/>
  <p:tag name="VERSIONNUMBER" val="711"/>
</p:tagLst>
</file>

<file path=ppt/theme/theme1.xml><?xml version="1.0" encoding="utf-8"?>
<a:theme xmlns:a="http://schemas.openxmlformats.org/drawingml/2006/main" name="Kantar template master">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C23FF744-6EF1-4703-9F18-C96C6AEBAFAC}"/>
    </a:ext>
  </a:extLst>
</a:theme>
</file>

<file path=ppt/theme/theme2.xml><?xml version="1.0" encoding="utf-8"?>
<a:theme xmlns:a="http://schemas.openxmlformats.org/drawingml/2006/main" name="Content slides - no sub heading">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7A923A3C-D6AD-4A15-9DE6-539C7735FA86}"/>
    </a:ext>
  </a:extLst>
</a:theme>
</file>

<file path=ppt/theme/theme3.xml><?xml version="1.0" encoding="utf-8"?>
<a:theme xmlns:a="http://schemas.openxmlformats.org/drawingml/2006/main" name="Technical">
  <a:themeElements>
    <a:clrScheme name="Kantar colour theme">
      <a:dk1>
        <a:srgbClr val="333333"/>
      </a:dk1>
      <a:lt1>
        <a:srgbClr val="FFFFFF"/>
      </a:lt1>
      <a:dk2>
        <a:srgbClr val="0060FF"/>
      </a:dk2>
      <a:lt2>
        <a:srgbClr val="802AB7"/>
      </a:lt2>
      <a:accent1>
        <a:srgbClr val="AEAE9F"/>
      </a:accent1>
      <a:accent2>
        <a:srgbClr val="00E5BA"/>
      </a:accent2>
      <a:accent3>
        <a:srgbClr val="00B600"/>
      </a:accent3>
      <a:accent4>
        <a:srgbClr val="FEDB00"/>
      </a:accent4>
      <a:accent5>
        <a:srgbClr val="FF5000"/>
      </a:accent5>
      <a:accent6>
        <a:srgbClr val="FA0028"/>
      </a:accent6>
      <a:hlink>
        <a:srgbClr val="0060FF"/>
      </a:hlink>
      <a:folHlink>
        <a:srgbClr val="802AB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rgbClr val="717171"/>
        </a:solidFill>
        <a:ln w="12700">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defRPr sz="1600" b="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600" dirty="0" err="1" smtClean="0"/>
        </a:defPPr>
      </a:lstStyle>
    </a:txDef>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Kantar presentation template 16x9.potx" id="{72C55E70-DCC0-48BC-A8D3-254C9D85EE6B}" vid="{7EC7FA21-6B0F-4391-A2F7-DA03143FE93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ignificance red">
      <a:srgbClr val="E10000"/>
    </a:custClr>
    <a:custClr name="Significance red light">
      <a:srgbClr val="ED6666"/>
    </a:custClr>
    <a:custClr name="Significance green">
      <a:srgbClr val="00D200"/>
    </a:custClr>
    <a:custClr name="Significance green light">
      <a:srgbClr val="66E466"/>
    </a:custClr>
    <a:custClr name="Custom light blue">
      <a:srgbClr val="00B6FF"/>
    </a:custClr>
    <a:custClr name="Custom light green">
      <a:srgbClr val="9EE900"/>
    </a:custClr>
    <a:custClr name="Custom magenta">
      <a:srgbClr val="C700D3"/>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1278C9160AD2408B590194F15DBC22" ma:contentTypeVersion="8" ma:contentTypeDescription="Create a new document." ma:contentTypeScope="" ma:versionID="296546353d5c7cf28aa362bf027f4ade">
  <xsd:schema xmlns:xsd="http://www.w3.org/2001/XMLSchema" xmlns:xs="http://www.w3.org/2001/XMLSchema" xmlns:p="http://schemas.microsoft.com/office/2006/metadata/properties" xmlns:ns2="349d2e48-d219-423f-a60f-a81395996a24" xmlns:ns3="151f8561-6f96-4f27-8d07-5866307680bb" targetNamespace="http://schemas.microsoft.com/office/2006/metadata/properties" ma:root="true" ma:fieldsID="94fd3a3b99c67f5b4d41d8a7f243378c" ns2:_="" ns3:_="">
    <xsd:import namespace="349d2e48-d219-423f-a60f-a81395996a24"/>
    <xsd:import namespace="151f8561-6f96-4f27-8d07-5866307680b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9d2e48-d219-423f-a60f-a81395996a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1f8561-6f96-4f27-8d07-5866307680b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2193883-9DEF-4394-A746-8B0504B231C0}">
  <ds:schemaRefs>
    <ds:schemaRef ds:uri="151f8561-6f96-4f27-8d07-5866307680bb"/>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schemas.microsoft.com/office/infopath/2007/PartnerControls"/>
    <ds:schemaRef ds:uri="349d2e48-d219-423f-a60f-a81395996a24"/>
    <ds:schemaRef ds:uri="http://www.w3.org/XML/1998/namespace"/>
    <ds:schemaRef ds:uri="http://purl.org/dc/dcmitype/"/>
  </ds:schemaRefs>
</ds:datastoreItem>
</file>

<file path=customXml/itemProps2.xml><?xml version="1.0" encoding="utf-8"?>
<ds:datastoreItem xmlns:ds="http://schemas.openxmlformats.org/officeDocument/2006/customXml" ds:itemID="{BC375B81-FBF5-4924-A5E0-F0376D8E7D52}">
  <ds:schemaRefs>
    <ds:schemaRef ds:uri="http://schemas.microsoft.com/sharepoint/v3/contenttype/forms"/>
  </ds:schemaRefs>
</ds:datastoreItem>
</file>

<file path=customXml/itemProps3.xml><?xml version="1.0" encoding="utf-8"?>
<ds:datastoreItem xmlns:ds="http://schemas.openxmlformats.org/officeDocument/2006/customXml" ds:itemID="{DD5773CB-314E-49C8-899D-DA409B1890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9d2e48-d219-423f-a60f-a81395996a24"/>
    <ds:schemaRef ds:uri="151f8561-6f96-4f27-8d07-5866307680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1233</Words>
  <Application>Microsoft Office PowerPoint</Application>
  <PresentationFormat>Widescreen</PresentationFormat>
  <Paragraphs>116</Paragraphs>
  <Slides>10</Slides>
  <Notes>10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10</vt:i4>
      </vt:variant>
    </vt:vector>
  </HeadingPairs>
  <TitlesOfParts>
    <vt:vector size="17" baseType="lpstr">
      <vt:lpstr>Kantar Brown Light</vt:lpstr>
      <vt:lpstr>Arial</vt:lpstr>
      <vt:lpstr>Calibri</vt:lpstr>
      <vt:lpstr>Times New Roman</vt:lpstr>
      <vt:lpstr>Kantar template master</vt:lpstr>
      <vt:lpstr>Content slides - no sub heading</vt:lpstr>
      <vt:lpstr>Technical</vt:lpstr>
      <vt:lpstr>Inside Lives  Longitudinal qualitative community of citizens and small business owners </vt:lpstr>
      <vt:lpstr>PowerPoint Presentation</vt:lpstr>
      <vt:lpstr>Community members take part in three weekly tasks </vt:lpstr>
      <vt:lpstr>Strength of concern about the current situation with coronavirus has subsided over the course of the community</vt:lpstr>
      <vt:lpstr>Air pollution and car travel dominate concerns about ‘sustainability’</vt:lpstr>
      <vt:lpstr>‘Stickiness’ of new behaviours will depend on wider contextual factors</vt:lpstr>
      <vt:lpstr>Discussion focuses on human impacts on environment </vt:lpstr>
      <vt:lpstr>Upcoming topics </vt:lpstr>
      <vt:lpstr>Inside Lives offers rapid access to a rich qualitative understanding of public experiences, feelings and beliefs during the Covid-19 crisis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 can run to four lines if required – 30pt</dc:title>
  <dc:subject>Sub-heading</dc:subject>
  <dc:creator>Roberts, Nick (TSMLP)</dc:creator>
  <cp:keywords>Project reference</cp:keywords>
  <dc:description>Date</dc:description>
  <cp:lastModifiedBy>Roberts, Nick (TSMLP)</cp:lastModifiedBy>
  <cp:revision>13</cp:revision>
  <cp:lastPrinted>2017-03-24T13:40:26Z</cp:lastPrinted>
  <dcterms:created xsi:type="dcterms:W3CDTF">2020-05-27T09:07:42Z</dcterms:created>
  <dcterms:modified xsi:type="dcterms:W3CDTF">2020-06-03T11:57:28Z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0x010100681278C9160AD2408B590194F15DBC22</vt:lpwstr>
  </property>
</Properties>
</file>