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10.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2.xml" ContentType="application/vnd.openxmlformats-officedocument.presentationml.tags+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77" r:id="rId5"/>
    <p:sldMasterId id="2147483802" r:id="rId6"/>
  </p:sldMasterIdLst>
  <p:notesMasterIdLst>
    <p:notesMasterId r:id="rId17"/>
  </p:notesMasterIdLst>
  <p:handoutMasterIdLst>
    <p:handoutMasterId r:id="rId18"/>
  </p:handoutMasterIdLst>
  <p:sldIdLst>
    <p:sldId id="522" r:id="rId7"/>
    <p:sldId id="31312" r:id="rId8"/>
    <p:sldId id="31317" r:id="rId9"/>
    <p:sldId id="31318" r:id="rId10"/>
    <p:sldId id="31322" r:id="rId11"/>
    <p:sldId id="31302" r:id="rId12"/>
    <p:sldId id="31300" r:id="rId13"/>
    <p:sldId id="31306" r:id="rId14"/>
    <p:sldId id="31305" r:id="rId15"/>
    <p:sldId id="31284" r:id="rId16"/>
  </p:sldIdLst>
  <p:sldSz cx="12192000" cy="6858000"/>
  <p:notesSz cx="6805613" cy="9939338"/>
  <p:custDataLst>
    <p:tags r:id="rId1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orient="horz" pos="4152">
          <p15:clr>
            <a:srgbClr val="A4A3A4"/>
          </p15:clr>
        </p15:guide>
        <p15:guide id="7" orient="horz" pos="4020" userDrawn="1">
          <p15:clr>
            <a:srgbClr val="A4A3A4"/>
          </p15:clr>
        </p15:guide>
        <p15:guide id="12" orient="horz" pos="2163" userDrawn="1">
          <p15:clr>
            <a:srgbClr val="A4A3A4"/>
          </p15:clr>
        </p15:guide>
        <p15:guide id="15" pos="384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ADADAD"/>
    <a:srgbClr val="7CFF7C"/>
    <a:srgbClr val="10B55B"/>
    <a:srgbClr val="DDDDDD"/>
    <a:srgbClr val="000000"/>
    <a:srgbClr val="333333"/>
    <a:srgbClr val="E6304B"/>
    <a:srgbClr val="E7E7E7"/>
    <a:srgbClr val="C0C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B011C4-482E-1A91-1D42-2E26566787BA}" v="3" dt="2020-06-24T10:33:04.653"/>
    <p1510:client id="{2EE7D8A3-B046-42D6-90EE-85990A4CB004}" v="39" dt="2020-06-24T10:39:18.11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4" d="100"/>
          <a:sy n="64" d="100"/>
        </p:scale>
        <p:origin x="102" y="150"/>
      </p:cViewPr>
      <p:guideLst>
        <p:guide orient="horz" pos="4152"/>
        <p:guide orient="horz" pos="4020"/>
        <p:guide orient="horz" pos="2163"/>
        <p:guide pos="3842"/>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robertsn\OneDrive%20-%20Kantar\Desktop\Inside%20Lives\Inside%20Lives%20temp%20check%20data%20tables\IL%20data%20tables%20Week%209.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GB"/>
              <a:t>I am worried about the long-term impact of coronavirus on the UK economy</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lineChart>
        <c:grouping val="standard"/>
        <c:varyColors val="0"/>
        <c:ser>
          <c:idx val="0"/>
          <c:order val="0"/>
          <c:tx>
            <c:strRef>
              <c:f>'Economy (week 8)'!$A$13</c:f>
              <c:strCache>
                <c:ptCount val="1"/>
                <c:pt idx="0">
                  <c:v>Agree strongly</c:v>
                </c:pt>
              </c:strCache>
            </c:strRef>
          </c:tx>
          <c:spPr>
            <a:ln w="28575" cap="rnd">
              <a:solidFill>
                <a:srgbClr val="10B55B"/>
              </a:solidFill>
              <a:round/>
            </a:ln>
            <a:effectLst/>
          </c:spPr>
          <c:marker>
            <c:symbol val="none"/>
          </c:marker>
          <c:cat>
            <c:numRef>
              <c:f>'Economy (week 8)'!$B$12:$J$12</c:f>
              <c:numCache>
                <c:formatCode>d\-mmm</c:formatCode>
                <c:ptCount val="9"/>
                <c:pt idx="0">
                  <c:v>43945</c:v>
                </c:pt>
                <c:pt idx="1">
                  <c:v>43952</c:v>
                </c:pt>
                <c:pt idx="2">
                  <c:v>43959</c:v>
                </c:pt>
                <c:pt idx="3">
                  <c:v>43966</c:v>
                </c:pt>
                <c:pt idx="4">
                  <c:v>43973</c:v>
                </c:pt>
                <c:pt idx="5">
                  <c:v>43980</c:v>
                </c:pt>
                <c:pt idx="6">
                  <c:v>43987</c:v>
                </c:pt>
                <c:pt idx="7">
                  <c:v>43994</c:v>
                </c:pt>
                <c:pt idx="8">
                  <c:v>44001</c:v>
                </c:pt>
              </c:numCache>
            </c:numRef>
          </c:cat>
          <c:val>
            <c:numRef>
              <c:f>'Economy (week 8)'!$B$13:$J$13</c:f>
              <c:numCache>
                <c:formatCode>General</c:formatCode>
                <c:ptCount val="9"/>
                <c:pt idx="0">
                  <c:v>30</c:v>
                </c:pt>
                <c:pt idx="1">
                  <c:v>17</c:v>
                </c:pt>
                <c:pt idx="2">
                  <c:v>30</c:v>
                </c:pt>
                <c:pt idx="3">
                  <c:v>30</c:v>
                </c:pt>
                <c:pt idx="4">
                  <c:v>27</c:v>
                </c:pt>
                <c:pt idx="5">
                  <c:v>26</c:v>
                </c:pt>
                <c:pt idx="6">
                  <c:v>29</c:v>
                </c:pt>
                <c:pt idx="7">
                  <c:v>22</c:v>
                </c:pt>
                <c:pt idx="8">
                  <c:v>30</c:v>
                </c:pt>
              </c:numCache>
            </c:numRef>
          </c:val>
          <c:smooth val="0"/>
          <c:extLst>
            <c:ext xmlns:c16="http://schemas.microsoft.com/office/drawing/2014/chart" uri="{C3380CC4-5D6E-409C-BE32-E72D297353CC}">
              <c16:uniqueId val="{00000000-23BC-4B37-88DF-7EC6E44D0E94}"/>
            </c:ext>
          </c:extLst>
        </c:ser>
        <c:ser>
          <c:idx val="1"/>
          <c:order val="1"/>
          <c:tx>
            <c:strRef>
              <c:f>'Economy (week 8)'!$A$14</c:f>
              <c:strCache>
                <c:ptCount val="1"/>
                <c:pt idx="0">
                  <c:v>Agree</c:v>
                </c:pt>
              </c:strCache>
            </c:strRef>
          </c:tx>
          <c:spPr>
            <a:ln w="28575" cap="rnd">
              <a:solidFill>
                <a:srgbClr val="7CFF7C"/>
              </a:solidFill>
              <a:round/>
            </a:ln>
            <a:effectLst/>
          </c:spPr>
          <c:marker>
            <c:symbol val="none"/>
          </c:marker>
          <c:cat>
            <c:numRef>
              <c:f>'Economy (week 8)'!$B$12:$J$12</c:f>
              <c:numCache>
                <c:formatCode>d\-mmm</c:formatCode>
                <c:ptCount val="9"/>
                <c:pt idx="0">
                  <c:v>43945</c:v>
                </c:pt>
                <c:pt idx="1">
                  <c:v>43952</c:v>
                </c:pt>
                <c:pt idx="2">
                  <c:v>43959</c:v>
                </c:pt>
                <c:pt idx="3">
                  <c:v>43966</c:v>
                </c:pt>
                <c:pt idx="4">
                  <c:v>43973</c:v>
                </c:pt>
                <c:pt idx="5">
                  <c:v>43980</c:v>
                </c:pt>
                <c:pt idx="6">
                  <c:v>43987</c:v>
                </c:pt>
                <c:pt idx="7">
                  <c:v>43994</c:v>
                </c:pt>
                <c:pt idx="8">
                  <c:v>44001</c:v>
                </c:pt>
              </c:numCache>
            </c:numRef>
          </c:cat>
          <c:val>
            <c:numRef>
              <c:f>'Economy (week 8)'!$B$14:$J$14</c:f>
              <c:numCache>
                <c:formatCode>General</c:formatCode>
                <c:ptCount val="9"/>
                <c:pt idx="0">
                  <c:v>13</c:v>
                </c:pt>
                <c:pt idx="1">
                  <c:v>20</c:v>
                </c:pt>
                <c:pt idx="2">
                  <c:v>16</c:v>
                </c:pt>
                <c:pt idx="3">
                  <c:v>13</c:v>
                </c:pt>
                <c:pt idx="4">
                  <c:v>18</c:v>
                </c:pt>
                <c:pt idx="5">
                  <c:v>16</c:v>
                </c:pt>
                <c:pt idx="6">
                  <c:v>12</c:v>
                </c:pt>
                <c:pt idx="7">
                  <c:v>20</c:v>
                </c:pt>
                <c:pt idx="8">
                  <c:v>14</c:v>
                </c:pt>
              </c:numCache>
            </c:numRef>
          </c:val>
          <c:smooth val="0"/>
          <c:extLst>
            <c:ext xmlns:c16="http://schemas.microsoft.com/office/drawing/2014/chart" uri="{C3380CC4-5D6E-409C-BE32-E72D297353CC}">
              <c16:uniqueId val="{00000001-23BC-4B37-88DF-7EC6E44D0E94}"/>
            </c:ext>
          </c:extLst>
        </c:ser>
        <c:ser>
          <c:idx val="2"/>
          <c:order val="2"/>
          <c:tx>
            <c:strRef>
              <c:f>'Economy (week 8)'!$A$15</c:f>
              <c:strCache>
                <c:ptCount val="1"/>
                <c:pt idx="0">
                  <c:v>Neither agree nor disagree</c:v>
                </c:pt>
              </c:strCache>
            </c:strRef>
          </c:tx>
          <c:spPr>
            <a:ln w="28575" cap="rnd">
              <a:solidFill>
                <a:srgbClr val="ADADAD"/>
              </a:solidFill>
              <a:round/>
            </a:ln>
            <a:effectLst/>
          </c:spPr>
          <c:marker>
            <c:symbol val="none"/>
          </c:marker>
          <c:cat>
            <c:numRef>
              <c:f>'Economy (week 8)'!$B$12:$J$12</c:f>
              <c:numCache>
                <c:formatCode>d\-mmm</c:formatCode>
                <c:ptCount val="9"/>
                <c:pt idx="0">
                  <c:v>43945</c:v>
                </c:pt>
                <c:pt idx="1">
                  <c:v>43952</c:v>
                </c:pt>
                <c:pt idx="2">
                  <c:v>43959</c:v>
                </c:pt>
                <c:pt idx="3">
                  <c:v>43966</c:v>
                </c:pt>
                <c:pt idx="4">
                  <c:v>43973</c:v>
                </c:pt>
                <c:pt idx="5">
                  <c:v>43980</c:v>
                </c:pt>
                <c:pt idx="6">
                  <c:v>43987</c:v>
                </c:pt>
                <c:pt idx="7">
                  <c:v>43994</c:v>
                </c:pt>
                <c:pt idx="8">
                  <c:v>44001</c:v>
                </c:pt>
              </c:numCache>
            </c:numRef>
          </c:cat>
          <c:val>
            <c:numRef>
              <c:f>'Economy (week 8)'!$B$15:$J$15</c:f>
              <c:numCache>
                <c:formatCode>General</c:formatCode>
                <c:ptCount val="9"/>
                <c:pt idx="0">
                  <c:v>1</c:v>
                </c:pt>
                <c:pt idx="1">
                  <c:v>3</c:v>
                </c:pt>
                <c:pt idx="2">
                  <c:v>2</c:v>
                </c:pt>
                <c:pt idx="3">
                  <c:v>4</c:v>
                </c:pt>
                <c:pt idx="4">
                  <c:v>2</c:v>
                </c:pt>
                <c:pt idx="5">
                  <c:v>3</c:v>
                </c:pt>
                <c:pt idx="6">
                  <c:v>4</c:v>
                </c:pt>
                <c:pt idx="7">
                  <c:v>2</c:v>
                </c:pt>
                <c:pt idx="8">
                  <c:v>2</c:v>
                </c:pt>
              </c:numCache>
            </c:numRef>
          </c:val>
          <c:smooth val="0"/>
          <c:extLst>
            <c:ext xmlns:c16="http://schemas.microsoft.com/office/drawing/2014/chart" uri="{C3380CC4-5D6E-409C-BE32-E72D297353CC}">
              <c16:uniqueId val="{00000002-23BC-4B37-88DF-7EC6E44D0E94}"/>
            </c:ext>
          </c:extLst>
        </c:ser>
        <c:ser>
          <c:idx val="3"/>
          <c:order val="3"/>
          <c:tx>
            <c:strRef>
              <c:f>'Economy (week 8)'!$A$16</c:f>
              <c:strCache>
                <c:ptCount val="1"/>
                <c:pt idx="0">
                  <c:v>Disagree</c:v>
                </c:pt>
              </c:strCache>
            </c:strRef>
          </c:tx>
          <c:spPr>
            <a:ln w="28575" cap="rnd">
              <a:solidFill>
                <a:schemeClr val="accent4"/>
              </a:solidFill>
              <a:round/>
            </a:ln>
            <a:effectLst/>
          </c:spPr>
          <c:marker>
            <c:symbol val="none"/>
          </c:marker>
          <c:cat>
            <c:numRef>
              <c:f>'Economy (week 8)'!$B$12:$J$12</c:f>
              <c:numCache>
                <c:formatCode>d\-mmm</c:formatCode>
                <c:ptCount val="9"/>
                <c:pt idx="0">
                  <c:v>43945</c:v>
                </c:pt>
                <c:pt idx="1">
                  <c:v>43952</c:v>
                </c:pt>
                <c:pt idx="2">
                  <c:v>43959</c:v>
                </c:pt>
                <c:pt idx="3">
                  <c:v>43966</c:v>
                </c:pt>
                <c:pt idx="4">
                  <c:v>43973</c:v>
                </c:pt>
                <c:pt idx="5">
                  <c:v>43980</c:v>
                </c:pt>
                <c:pt idx="6">
                  <c:v>43987</c:v>
                </c:pt>
                <c:pt idx="7">
                  <c:v>43994</c:v>
                </c:pt>
                <c:pt idx="8">
                  <c:v>44001</c:v>
                </c:pt>
              </c:numCache>
            </c:numRef>
          </c:cat>
          <c:val>
            <c:numRef>
              <c:f>'Economy (week 8)'!$B$16:$J$16</c:f>
              <c:numCache>
                <c:formatCode>General</c:formatCode>
                <c:ptCount val="9"/>
                <c:pt idx="0">
                  <c:v>3</c:v>
                </c:pt>
                <c:pt idx="1">
                  <c:v>8</c:v>
                </c:pt>
                <c:pt idx="2">
                  <c:v>1</c:v>
                </c:pt>
                <c:pt idx="3">
                  <c:v>1</c:v>
                </c:pt>
                <c:pt idx="4">
                  <c:v>1</c:v>
                </c:pt>
                <c:pt idx="5">
                  <c:v>1</c:v>
                </c:pt>
                <c:pt idx="6">
                  <c:v>1</c:v>
                </c:pt>
                <c:pt idx="7">
                  <c:v>2</c:v>
                </c:pt>
                <c:pt idx="8">
                  <c:v>1</c:v>
                </c:pt>
              </c:numCache>
            </c:numRef>
          </c:val>
          <c:smooth val="0"/>
          <c:extLst>
            <c:ext xmlns:c16="http://schemas.microsoft.com/office/drawing/2014/chart" uri="{C3380CC4-5D6E-409C-BE32-E72D297353CC}">
              <c16:uniqueId val="{00000003-23BC-4B37-88DF-7EC6E44D0E94}"/>
            </c:ext>
          </c:extLst>
        </c:ser>
        <c:ser>
          <c:idx val="4"/>
          <c:order val="4"/>
          <c:tx>
            <c:strRef>
              <c:f>'Economy (week 8)'!$A$17</c:f>
              <c:strCache>
                <c:ptCount val="1"/>
                <c:pt idx="0">
                  <c:v>Strongly disagree</c:v>
                </c:pt>
              </c:strCache>
            </c:strRef>
          </c:tx>
          <c:spPr>
            <a:ln w="28575" cap="rnd">
              <a:solidFill>
                <a:schemeClr val="accent5"/>
              </a:solidFill>
              <a:round/>
            </a:ln>
            <a:effectLst/>
          </c:spPr>
          <c:marker>
            <c:symbol val="none"/>
          </c:marker>
          <c:cat>
            <c:numRef>
              <c:f>'Economy (week 8)'!$B$12:$J$12</c:f>
              <c:numCache>
                <c:formatCode>d\-mmm</c:formatCode>
                <c:ptCount val="9"/>
                <c:pt idx="0">
                  <c:v>43945</c:v>
                </c:pt>
                <c:pt idx="1">
                  <c:v>43952</c:v>
                </c:pt>
                <c:pt idx="2">
                  <c:v>43959</c:v>
                </c:pt>
                <c:pt idx="3">
                  <c:v>43966</c:v>
                </c:pt>
                <c:pt idx="4">
                  <c:v>43973</c:v>
                </c:pt>
                <c:pt idx="5">
                  <c:v>43980</c:v>
                </c:pt>
                <c:pt idx="6">
                  <c:v>43987</c:v>
                </c:pt>
                <c:pt idx="7">
                  <c:v>43994</c:v>
                </c:pt>
                <c:pt idx="8">
                  <c:v>44001</c:v>
                </c:pt>
              </c:numCache>
            </c:numRef>
          </c:cat>
          <c:val>
            <c:numRef>
              <c:f>'Economy (week 8)'!$B$17:$J$17</c:f>
              <c:numCache>
                <c:formatCode>General</c:formatCode>
                <c:ptCount val="9"/>
                <c:pt idx="0">
                  <c:v>2</c:v>
                </c:pt>
                <c:pt idx="1">
                  <c:v>1</c:v>
                </c:pt>
                <c:pt idx="2">
                  <c:v>0</c:v>
                </c:pt>
                <c:pt idx="3">
                  <c:v>0</c:v>
                </c:pt>
                <c:pt idx="4">
                  <c:v>0</c:v>
                </c:pt>
                <c:pt idx="5">
                  <c:v>0</c:v>
                </c:pt>
                <c:pt idx="6">
                  <c:v>0</c:v>
                </c:pt>
                <c:pt idx="7">
                  <c:v>1</c:v>
                </c:pt>
                <c:pt idx="8">
                  <c:v>1</c:v>
                </c:pt>
              </c:numCache>
            </c:numRef>
          </c:val>
          <c:smooth val="0"/>
          <c:extLst>
            <c:ext xmlns:c16="http://schemas.microsoft.com/office/drawing/2014/chart" uri="{C3380CC4-5D6E-409C-BE32-E72D297353CC}">
              <c16:uniqueId val="{00000004-23BC-4B37-88DF-7EC6E44D0E94}"/>
            </c:ext>
          </c:extLst>
        </c:ser>
        <c:dLbls>
          <c:showLegendKey val="0"/>
          <c:showVal val="0"/>
          <c:showCatName val="0"/>
          <c:showSerName val="0"/>
          <c:showPercent val="0"/>
          <c:showBubbleSize val="0"/>
        </c:dLbls>
        <c:smooth val="0"/>
        <c:axId val="400819616"/>
        <c:axId val="400821256"/>
      </c:lineChart>
      <c:dateAx>
        <c:axId val="400819616"/>
        <c:scaling>
          <c:orientation val="minMax"/>
        </c:scaling>
        <c:delete val="0"/>
        <c:axPos val="b"/>
        <c:numFmt formatCode="d\-mmm"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400821256"/>
        <c:crosses val="autoZero"/>
        <c:auto val="1"/>
        <c:lblOffset val="100"/>
        <c:baseTimeUnit val="days"/>
        <c:majorUnit val="7"/>
        <c:majorTimeUnit val="days"/>
      </c:dateAx>
      <c:valAx>
        <c:axId val="4008212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4008196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869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4939" y="0"/>
            <a:ext cx="2949099" cy="498693"/>
          </a:xfrm>
          <a:prstGeom prst="rect">
            <a:avLst/>
          </a:prstGeom>
        </p:spPr>
        <p:txBody>
          <a:bodyPr vert="horz" lIns="91440" tIns="45720" rIns="91440" bIns="45720" rtlCol="0"/>
          <a:lstStyle>
            <a:lvl1pPr algn="r">
              <a:defRPr sz="1200"/>
            </a:lvl1pPr>
          </a:lstStyle>
          <a:p>
            <a:fld id="{42691DDE-BA6A-4F57-909C-98F49C72955F}" type="datetimeFigureOut">
              <a:rPr lang="en-GB" smtClean="0"/>
              <a:t>24/06/2020</a:t>
            </a:fld>
            <a:endParaRPr lang="en-GB"/>
          </a:p>
        </p:txBody>
      </p:sp>
      <p:sp>
        <p:nvSpPr>
          <p:cNvPr id="4" name="Footer Placeholder 3"/>
          <p:cNvSpPr>
            <a:spLocks noGrp="1"/>
          </p:cNvSpPr>
          <p:nvPr>
            <p:ph type="ftr" sz="quarter" idx="2"/>
          </p:nvPr>
        </p:nvSpPr>
        <p:spPr>
          <a:xfrm>
            <a:off x="0" y="9440647"/>
            <a:ext cx="2949099" cy="49869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4939" y="9440647"/>
            <a:ext cx="2949099" cy="498692"/>
          </a:xfrm>
          <a:prstGeom prst="rect">
            <a:avLst/>
          </a:prstGeom>
        </p:spPr>
        <p:txBody>
          <a:bodyPr vert="horz" lIns="91440" tIns="45720" rIns="91440" bIns="45720" rtlCol="0" anchor="b"/>
          <a:lstStyle>
            <a:lvl1pPr algn="r">
              <a:defRPr sz="1200"/>
            </a:lvl1pPr>
          </a:lstStyle>
          <a:p>
            <a:fld id="{3DC50D33-42BE-4A7B-9A0E-84D31BC6EF4B}" type="slidenum">
              <a:rPr lang="en-GB" smtClean="0"/>
              <a:t>‹#›</a:t>
            </a:fld>
            <a:endParaRPr lang="en-GB"/>
          </a:p>
        </p:txBody>
      </p:sp>
    </p:spTree>
    <p:extLst>
      <p:ext uri="{BB962C8B-B14F-4D97-AF65-F5344CB8AC3E}">
        <p14:creationId xmlns:p14="http://schemas.microsoft.com/office/powerpoint/2010/main" val="27345535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869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4939" y="0"/>
            <a:ext cx="2949099" cy="498693"/>
          </a:xfrm>
          <a:prstGeom prst="rect">
            <a:avLst/>
          </a:prstGeom>
        </p:spPr>
        <p:txBody>
          <a:bodyPr vert="horz" lIns="91440" tIns="45720" rIns="91440" bIns="45720" rtlCol="0"/>
          <a:lstStyle>
            <a:lvl1pPr algn="r">
              <a:defRPr sz="1200"/>
            </a:lvl1pPr>
          </a:lstStyle>
          <a:p>
            <a:fld id="{CBAAC5B1-F58D-4268-BB75-9856A9D794A6}" type="datetimeFigureOut">
              <a:rPr lang="en-GB" smtClean="0"/>
              <a:t>24/06/2020</a:t>
            </a:fld>
            <a:endParaRPr lang="en-GB"/>
          </a:p>
        </p:txBody>
      </p:sp>
      <p:sp>
        <p:nvSpPr>
          <p:cNvPr id="4" name="Slide Image Placeholder 3"/>
          <p:cNvSpPr>
            <a:spLocks noGrp="1" noRot="1" noChangeAspect="1"/>
          </p:cNvSpPr>
          <p:nvPr>
            <p:ph type="sldImg" idx="2"/>
          </p:nvPr>
        </p:nvSpPr>
        <p:spPr>
          <a:xfrm>
            <a:off x="422275" y="1243013"/>
            <a:ext cx="5961063" cy="33543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0562" y="4783307"/>
            <a:ext cx="5444490" cy="3913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0647"/>
            <a:ext cx="2949099" cy="49869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4939" y="9440647"/>
            <a:ext cx="2949099" cy="498692"/>
          </a:xfrm>
          <a:prstGeom prst="rect">
            <a:avLst/>
          </a:prstGeom>
        </p:spPr>
        <p:txBody>
          <a:bodyPr vert="horz" lIns="91440" tIns="45720" rIns="91440" bIns="45720" rtlCol="0" anchor="b"/>
          <a:lstStyle>
            <a:lvl1pPr algn="r">
              <a:defRPr sz="1200"/>
            </a:lvl1pPr>
          </a:lstStyle>
          <a:p>
            <a:fld id="{65900C33-90AE-4963-9AD8-3B07939F57E9}" type="slidenum">
              <a:rPr lang="en-GB" smtClean="0"/>
              <a:t>‹#›</a:t>
            </a:fld>
            <a:endParaRPr lang="en-GB"/>
          </a:p>
        </p:txBody>
      </p:sp>
    </p:spTree>
    <p:extLst>
      <p:ext uri="{BB962C8B-B14F-4D97-AF65-F5344CB8AC3E}">
        <p14:creationId xmlns:p14="http://schemas.microsoft.com/office/powerpoint/2010/main" val="16096060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endParaRPr lang="en-GB"/>
          </a:p>
        </p:txBody>
      </p:sp>
    </p:spTree>
    <p:extLst>
      <p:ext uri="{BB962C8B-B14F-4D97-AF65-F5344CB8AC3E}">
        <p14:creationId xmlns:p14="http://schemas.microsoft.com/office/powerpoint/2010/main" val="21608381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5900C33-90AE-4963-9AD8-3B07939F57E9}" type="slidenum">
              <a:rPr lang="en-GB" smtClean="0"/>
              <a:t>10</a:t>
            </a:fld>
            <a:endParaRPr lang="en-GB"/>
          </a:p>
        </p:txBody>
      </p:sp>
    </p:spTree>
    <p:extLst>
      <p:ext uri="{BB962C8B-B14F-4D97-AF65-F5344CB8AC3E}">
        <p14:creationId xmlns:p14="http://schemas.microsoft.com/office/powerpoint/2010/main" val="37154246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900C33-90AE-4963-9AD8-3B07939F57E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731190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5900C33-90AE-4963-9AD8-3B07939F57E9}" type="slidenum">
              <a:rPr lang="en-GB" smtClean="0"/>
              <a:t>3</a:t>
            </a:fld>
            <a:endParaRPr lang="en-GB"/>
          </a:p>
        </p:txBody>
      </p:sp>
    </p:spTree>
    <p:extLst>
      <p:ext uri="{BB962C8B-B14F-4D97-AF65-F5344CB8AC3E}">
        <p14:creationId xmlns:p14="http://schemas.microsoft.com/office/powerpoint/2010/main" val="9084802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900C33-90AE-4963-9AD8-3B07939F57E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828534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900C33-90AE-4963-9AD8-3B07939F57E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007941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900C33-90AE-4963-9AD8-3B07939F57E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007941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900C33-90AE-4963-9AD8-3B07939F57E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687631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900C33-90AE-4963-9AD8-3B07939F57E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39432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500" b="1" kern="1200">
              <a:solidFill>
                <a:srgbClr val="DABB00"/>
              </a:solidFill>
              <a:latin typeface="Kantar Brown Ligh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900C33-90AE-4963-9AD8-3B07939F57E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628992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2.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5.xml"/><Relationship Id="rId5" Type="http://schemas.openxmlformats.org/officeDocument/2006/relationships/image" Target="../media/image3.png"/><Relationship Id="rId4" Type="http://schemas.openxmlformats.org/officeDocument/2006/relationships/image" Target="../media/image2.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5.sv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7.xml"/><Relationship Id="rId5" Type="http://schemas.openxmlformats.org/officeDocument/2006/relationships/image" Target="../media/image3.png"/><Relationship Id="rId4" Type="http://schemas.openxmlformats.org/officeDocument/2006/relationships/image" Target="../media/image5.sv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1 (white)">
    <p:bg>
      <p:bgPr>
        <a:solidFill>
          <a:schemeClr val="bg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895B6F9-54DB-428E-9A0A-FA1DD7C58F69}"/>
              </a:ext>
            </a:extLst>
          </p:cNvPr>
          <p:cNvPicPr>
            <a:picLocks noChangeAspect="1"/>
          </p:cNvPicPr>
          <p:nvPr userDrawn="1">
            <p:custDataLst>
              <p:tags r:id="rId1"/>
            </p:custDataLst>
          </p:nvPr>
        </p:nvPicPr>
        <p:blipFill>
          <a:blip r:embed="rId3">
            <a:extLst>
              <a:ext uri="{96DAC541-7B7A-43D3-8B79-37D633B846F1}">
                <asvg:svgBlip xmlns:asvg="http://schemas.microsoft.com/office/drawing/2016/SVG/main" r:embed="rId4"/>
              </a:ext>
            </a:extLst>
          </a:blip>
          <a:stretch>
            <a:fillRect/>
          </a:stretch>
        </p:blipFill>
        <p:spPr>
          <a:xfrm>
            <a:off x="360000" y="558000"/>
            <a:ext cx="1940914" cy="367200"/>
          </a:xfrm>
          <a:prstGeom prst="rect">
            <a:avLst/>
          </a:prstGeom>
        </p:spPr>
      </p:pic>
      <p:sp>
        <p:nvSpPr>
          <p:cNvPr id="2" name="Title 1"/>
          <p:cNvSpPr>
            <a:spLocks noGrp="1"/>
          </p:cNvSpPr>
          <p:nvPr>
            <p:ph type="ctrTitle" hasCustomPrompt="1"/>
          </p:nvPr>
        </p:nvSpPr>
        <p:spPr>
          <a:xfrm>
            <a:off x="360000" y="1490400"/>
            <a:ext cx="3520800" cy="1976400"/>
          </a:xfrm>
          <a:prstGeom prst="rect">
            <a:avLst/>
          </a:prstGeom>
        </p:spPr>
        <p:txBody>
          <a:bodyPr anchor="t">
            <a:noAutofit/>
          </a:bodyPr>
          <a:lstStyle>
            <a:lvl1pPr algn="l">
              <a:defRPr sz="3000" b="0">
                <a:solidFill>
                  <a:schemeClr val="tx1"/>
                </a:solidFill>
              </a:defRPr>
            </a:lvl1pPr>
          </a:lstStyle>
          <a:p>
            <a:r>
              <a:rPr lang="en-GB"/>
              <a:t>Click to add title</a:t>
            </a:r>
          </a:p>
        </p:txBody>
      </p:sp>
      <p:sp>
        <p:nvSpPr>
          <p:cNvPr id="3" name="Subtitle 2"/>
          <p:cNvSpPr>
            <a:spLocks noGrp="1"/>
          </p:cNvSpPr>
          <p:nvPr>
            <p:ph type="subTitle" idx="1" hasCustomPrompt="1"/>
          </p:nvPr>
        </p:nvSpPr>
        <p:spPr>
          <a:xfrm>
            <a:off x="360000" y="3708000"/>
            <a:ext cx="3520800" cy="1022400"/>
          </a:xfrm>
          <a:prstGeom prst="rect">
            <a:avLst/>
          </a:prstGeom>
        </p:spPr>
        <p:txBody>
          <a:bodyPr anchor="t">
            <a:noAutofit/>
          </a:bodyPr>
          <a:lstStyle>
            <a:lvl1pPr marL="0" indent="0" algn="l">
              <a:spcBef>
                <a:spcPts val="600"/>
              </a:spcBef>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add subtitle</a:t>
            </a:r>
          </a:p>
        </p:txBody>
      </p:sp>
      <p:sp>
        <p:nvSpPr>
          <p:cNvPr id="6" name="Text Placeholder 5">
            <a:extLst>
              <a:ext uri="{FF2B5EF4-FFF2-40B4-BE49-F238E27FC236}">
                <a16:creationId xmlns:a16="http://schemas.microsoft.com/office/drawing/2014/main" id="{50929DC8-987C-4BF4-9A49-8F549F1F3DBE}"/>
              </a:ext>
            </a:extLst>
          </p:cNvPr>
          <p:cNvSpPr>
            <a:spLocks noGrp="1"/>
          </p:cNvSpPr>
          <p:nvPr>
            <p:ph type="body" sz="quarter" idx="10" hasCustomPrompt="1"/>
          </p:nvPr>
        </p:nvSpPr>
        <p:spPr>
          <a:xfrm>
            <a:off x="360363" y="4971600"/>
            <a:ext cx="3521075" cy="1022350"/>
          </a:xfrm>
        </p:spPr>
        <p:txBody>
          <a:bodyPr anchor="b"/>
          <a:lstStyle>
            <a:lvl1pPr>
              <a:spcBef>
                <a:spcPts val="600"/>
              </a:spcBef>
              <a:defRPr sz="1200"/>
            </a:lvl1pPr>
          </a:lstStyle>
          <a:p>
            <a:pPr lvl="0"/>
            <a:r>
              <a:rPr lang="en-GB"/>
              <a:t>Click to add text</a:t>
            </a:r>
          </a:p>
        </p:txBody>
      </p:sp>
    </p:spTree>
    <p:extLst>
      <p:ext uri="{BB962C8B-B14F-4D97-AF65-F5344CB8AC3E}">
        <p14:creationId xmlns:p14="http://schemas.microsoft.com/office/powerpoint/2010/main" val="848500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2 x content + 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07A87-9762-46A5-A1BF-60907C2C37A7}"/>
              </a:ext>
            </a:extLst>
          </p:cNvPr>
          <p:cNvSpPr>
            <a:spLocks noGrp="1"/>
          </p:cNvSpPr>
          <p:nvPr>
            <p:ph type="title" hasCustomPrompt="1"/>
          </p:nvPr>
        </p:nvSpPr>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3CEE70F8-6350-4489-8BF1-B1E111BCABD9}"/>
              </a:ext>
            </a:extLst>
          </p:cNvPr>
          <p:cNvSpPr>
            <a:spLocks noGrp="1"/>
          </p:cNvSpPr>
          <p:nvPr>
            <p:ph type="sldNum" sz="quarter" idx="10"/>
          </p:nvPr>
        </p:nvSpPr>
        <p:spPr/>
        <p:txBody>
          <a:bodyPr/>
          <a:lstStyle/>
          <a:p>
            <a:fld id="{4034BEE3-566C-4068-A777-C3A4762E861B}" type="slidenum">
              <a:rPr lang="en-GB" smtClean="0"/>
              <a:pPr/>
              <a:t>‹#›</a:t>
            </a:fld>
            <a:endParaRPr lang="en-GB"/>
          </a:p>
        </p:txBody>
      </p:sp>
      <p:sp>
        <p:nvSpPr>
          <p:cNvPr id="4" name="Footer Placeholder 3">
            <a:extLst>
              <a:ext uri="{FF2B5EF4-FFF2-40B4-BE49-F238E27FC236}">
                <a16:creationId xmlns:a16="http://schemas.microsoft.com/office/drawing/2014/main" id="{A50CCAD9-3BB6-43FD-8F71-48FD58809076}"/>
              </a:ext>
            </a:extLst>
          </p:cNvPr>
          <p:cNvSpPr>
            <a:spLocks noGrp="1"/>
          </p:cNvSpPr>
          <p:nvPr>
            <p:ph type="ftr" sz="quarter" idx="11"/>
          </p:nvPr>
        </p:nvSpPr>
        <p:spPr/>
        <p:txBody>
          <a:bodyPr/>
          <a:lstStyle/>
          <a:p>
            <a:endParaRPr lang="en-GB"/>
          </a:p>
        </p:txBody>
      </p:sp>
      <p:sp>
        <p:nvSpPr>
          <p:cNvPr id="6" name="Text Placeholder 5">
            <a:extLst>
              <a:ext uri="{FF2B5EF4-FFF2-40B4-BE49-F238E27FC236}">
                <a16:creationId xmlns:a16="http://schemas.microsoft.com/office/drawing/2014/main" id="{260E6D9E-AC7D-4CD8-9A1B-DC502AAB0B81}"/>
              </a:ext>
            </a:extLst>
          </p:cNvPr>
          <p:cNvSpPr>
            <a:spLocks noGrp="1"/>
          </p:cNvSpPr>
          <p:nvPr>
            <p:ph type="body" sz="quarter" idx="12" hasCustomPrompt="1"/>
          </p:nvPr>
        </p:nvSpPr>
        <p:spPr>
          <a:xfrm>
            <a:off x="360363" y="1710000"/>
            <a:ext cx="5626800" cy="604800"/>
          </a:xfrm>
        </p:spPr>
        <p:txBody>
          <a:bodyPr/>
          <a:lstStyle>
            <a:lvl1pPr>
              <a:defRPr b="1"/>
            </a:lvl1pPr>
          </a:lstStyle>
          <a:p>
            <a:pPr lvl="0"/>
            <a:r>
              <a:rPr lang="en-US"/>
              <a:t>Click to add text</a:t>
            </a:r>
            <a:endParaRPr lang="en-GB"/>
          </a:p>
        </p:txBody>
      </p:sp>
      <p:sp>
        <p:nvSpPr>
          <p:cNvPr id="8" name="Content Placeholder 7">
            <a:extLst>
              <a:ext uri="{FF2B5EF4-FFF2-40B4-BE49-F238E27FC236}">
                <a16:creationId xmlns:a16="http://schemas.microsoft.com/office/drawing/2014/main" id="{0F252CF9-0987-4CBA-8CC7-B6582ECA2390}"/>
              </a:ext>
            </a:extLst>
          </p:cNvPr>
          <p:cNvSpPr>
            <a:spLocks noGrp="1"/>
          </p:cNvSpPr>
          <p:nvPr>
            <p:ph sz="quarter" idx="13" hasCustomPrompt="1"/>
          </p:nvPr>
        </p:nvSpPr>
        <p:spPr>
          <a:xfrm>
            <a:off x="360363" y="2376000"/>
            <a:ext cx="56268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1FAA4903-9221-4FF9-912C-268A8584F333}"/>
              </a:ext>
            </a:extLst>
          </p:cNvPr>
          <p:cNvSpPr>
            <a:spLocks noGrp="1"/>
          </p:cNvSpPr>
          <p:nvPr>
            <p:ph type="body" sz="quarter" idx="14" hasCustomPrompt="1"/>
          </p:nvPr>
        </p:nvSpPr>
        <p:spPr>
          <a:xfrm>
            <a:off x="6202800" y="1710000"/>
            <a:ext cx="5626800" cy="604838"/>
          </a:xfrm>
        </p:spPr>
        <p:txBody>
          <a:bodyPr/>
          <a:lstStyle>
            <a:lvl1pPr>
              <a:defRPr b="1"/>
            </a:lvl1pPr>
          </a:lstStyle>
          <a:p>
            <a:pPr lvl="0"/>
            <a:r>
              <a:rPr lang="en-US"/>
              <a:t>Click to add text</a:t>
            </a:r>
            <a:endParaRPr lang="en-GB"/>
          </a:p>
        </p:txBody>
      </p:sp>
      <p:sp>
        <p:nvSpPr>
          <p:cNvPr id="12" name="Content Placeholder 11">
            <a:extLst>
              <a:ext uri="{FF2B5EF4-FFF2-40B4-BE49-F238E27FC236}">
                <a16:creationId xmlns:a16="http://schemas.microsoft.com/office/drawing/2014/main" id="{23F8654F-9C23-4A2E-AF1D-7C6743D88CE6}"/>
              </a:ext>
            </a:extLst>
          </p:cNvPr>
          <p:cNvSpPr>
            <a:spLocks noGrp="1"/>
          </p:cNvSpPr>
          <p:nvPr>
            <p:ph sz="quarter" idx="15" hasCustomPrompt="1"/>
          </p:nvPr>
        </p:nvSpPr>
        <p:spPr>
          <a:xfrm>
            <a:off x="6202363" y="2376488"/>
            <a:ext cx="5626800" cy="3343275"/>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a:extLst>
              <a:ext uri="{FF2B5EF4-FFF2-40B4-BE49-F238E27FC236}">
                <a16:creationId xmlns:a16="http://schemas.microsoft.com/office/drawing/2014/main" id="{D1F22C1D-496B-4E53-BF19-ED9291DCCF94}"/>
              </a:ext>
            </a:extLst>
          </p:cNvPr>
          <p:cNvSpPr>
            <a:spLocks noGrp="1"/>
          </p:cNvSpPr>
          <p:nvPr>
            <p:ph type="body" sz="quarter" idx="16" hasCustomPrompt="1"/>
          </p:nvPr>
        </p:nvSpPr>
        <p:spPr>
          <a:xfrm>
            <a:off x="360363" y="910800"/>
            <a:ext cx="11466512" cy="396000"/>
          </a:xfrm>
        </p:spPr>
        <p:txBody>
          <a:bodyPr/>
          <a:lstStyle>
            <a:lvl1pPr>
              <a:defRPr sz="2200"/>
            </a:lvl1pPr>
            <a:lvl2pPr>
              <a:defRPr sz="2200"/>
            </a:lvl2pPr>
            <a:lvl3pPr>
              <a:defRPr sz="2200"/>
            </a:lvl3pPr>
            <a:lvl4pPr>
              <a:defRPr sz="2200"/>
            </a:lvl4pPr>
            <a:lvl5pPr>
              <a:defRPr sz="2200"/>
            </a:lvl5pPr>
          </a:lstStyle>
          <a:p>
            <a:pPr lvl="0"/>
            <a:r>
              <a:rPr lang="en-US"/>
              <a:t>Click to add subtitle</a:t>
            </a:r>
            <a:endParaRPr lang="en-GB"/>
          </a:p>
        </p:txBody>
      </p:sp>
    </p:spTree>
    <p:extLst>
      <p:ext uri="{BB962C8B-B14F-4D97-AF65-F5344CB8AC3E}">
        <p14:creationId xmlns:p14="http://schemas.microsoft.com/office/powerpoint/2010/main" val="1208535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3 x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ECC06-0E64-440D-9CE8-5164D165186F}"/>
              </a:ext>
            </a:extLst>
          </p:cNvPr>
          <p:cNvSpPr>
            <a:spLocks noGrp="1"/>
          </p:cNvSpPr>
          <p:nvPr>
            <p:ph type="title" hasCustomPrompt="1"/>
          </p:nvPr>
        </p:nvSpPr>
        <p:spPr>
          <a:xfrm>
            <a:off x="359999" y="430718"/>
            <a:ext cx="11466875" cy="403200"/>
          </a:xfrm>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F490BAE0-3503-40B7-97FF-3BBA5C4DD77A}"/>
              </a:ext>
            </a:extLst>
          </p:cNvPr>
          <p:cNvSpPr>
            <a:spLocks noGrp="1"/>
          </p:cNvSpPr>
          <p:nvPr>
            <p:ph type="sldNum" sz="quarter" idx="10"/>
          </p:nvPr>
        </p:nvSpPr>
        <p:spPr/>
        <p:txBody>
          <a:bodyPr/>
          <a:lstStyle/>
          <a:p>
            <a:fld id="{4034BEE3-566C-4068-A777-C3A4762E861B}" type="slidenum">
              <a:rPr lang="en-GB" smtClean="0"/>
              <a:pPr/>
              <a:t>‹#›</a:t>
            </a:fld>
            <a:endParaRPr lang="en-GB"/>
          </a:p>
        </p:txBody>
      </p:sp>
      <p:sp>
        <p:nvSpPr>
          <p:cNvPr id="4" name="Footer Placeholder 3">
            <a:extLst>
              <a:ext uri="{FF2B5EF4-FFF2-40B4-BE49-F238E27FC236}">
                <a16:creationId xmlns:a16="http://schemas.microsoft.com/office/drawing/2014/main" id="{A542D4FE-2A34-4C36-A765-CE00B9912ADD}"/>
              </a:ext>
            </a:extLst>
          </p:cNvPr>
          <p:cNvSpPr>
            <a:spLocks noGrp="1"/>
          </p:cNvSpPr>
          <p:nvPr>
            <p:ph type="ftr" sz="quarter" idx="11"/>
          </p:nvPr>
        </p:nvSpPr>
        <p:spPr/>
        <p:txBody>
          <a:bodyPr/>
          <a:lstStyle/>
          <a:p>
            <a:endParaRPr lang="en-GB"/>
          </a:p>
        </p:txBody>
      </p:sp>
      <p:sp>
        <p:nvSpPr>
          <p:cNvPr id="6" name="Content Placeholder 5">
            <a:extLst>
              <a:ext uri="{FF2B5EF4-FFF2-40B4-BE49-F238E27FC236}">
                <a16:creationId xmlns:a16="http://schemas.microsoft.com/office/drawing/2014/main" id="{D9E4B3E9-7CA2-4847-B7BD-96957DE30226}"/>
              </a:ext>
            </a:extLst>
          </p:cNvPr>
          <p:cNvSpPr>
            <a:spLocks noGrp="1"/>
          </p:cNvSpPr>
          <p:nvPr>
            <p:ph sz="quarter" idx="12" hasCustomPrompt="1"/>
          </p:nvPr>
        </p:nvSpPr>
        <p:spPr>
          <a:xfrm>
            <a:off x="360362" y="1710000"/>
            <a:ext cx="36720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7">
            <a:extLst>
              <a:ext uri="{FF2B5EF4-FFF2-40B4-BE49-F238E27FC236}">
                <a16:creationId xmlns:a16="http://schemas.microsoft.com/office/drawing/2014/main" id="{910D5E0E-637F-4A32-A98F-3FE4ED81219E}"/>
              </a:ext>
            </a:extLst>
          </p:cNvPr>
          <p:cNvSpPr>
            <a:spLocks noGrp="1"/>
          </p:cNvSpPr>
          <p:nvPr>
            <p:ph sz="quarter" idx="13" hasCustomPrompt="1"/>
          </p:nvPr>
        </p:nvSpPr>
        <p:spPr>
          <a:xfrm>
            <a:off x="4257618" y="1710000"/>
            <a:ext cx="36720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9">
            <a:extLst>
              <a:ext uri="{FF2B5EF4-FFF2-40B4-BE49-F238E27FC236}">
                <a16:creationId xmlns:a16="http://schemas.microsoft.com/office/drawing/2014/main" id="{A6435609-FC5D-424F-A15C-A0856D1FFFF3}"/>
              </a:ext>
            </a:extLst>
          </p:cNvPr>
          <p:cNvSpPr>
            <a:spLocks noGrp="1"/>
          </p:cNvSpPr>
          <p:nvPr>
            <p:ph sz="quarter" idx="14" hasCustomPrompt="1"/>
          </p:nvPr>
        </p:nvSpPr>
        <p:spPr>
          <a:xfrm>
            <a:off x="8154874" y="1710000"/>
            <a:ext cx="36720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11">
            <a:extLst>
              <a:ext uri="{FF2B5EF4-FFF2-40B4-BE49-F238E27FC236}">
                <a16:creationId xmlns:a16="http://schemas.microsoft.com/office/drawing/2014/main" id="{F7582AC7-4667-407B-A5E8-45D6349311AA}"/>
              </a:ext>
            </a:extLst>
          </p:cNvPr>
          <p:cNvSpPr>
            <a:spLocks noGrp="1"/>
          </p:cNvSpPr>
          <p:nvPr>
            <p:ph type="body" sz="quarter" idx="15" hasCustomPrompt="1"/>
          </p:nvPr>
        </p:nvSpPr>
        <p:spPr>
          <a:xfrm>
            <a:off x="360000" y="910800"/>
            <a:ext cx="11466000" cy="396000"/>
          </a:xfrm>
        </p:spPr>
        <p:txBody>
          <a:bodyPr/>
          <a:lstStyle>
            <a:lvl1pPr>
              <a:defRPr sz="2200"/>
            </a:lvl1pPr>
            <a:lvl2pPr>
              <a:defRPr sz="2200"/>
            </a:lvl2pPr>
            <a:lvl3pPr>
              <a:defRPr sz="2200"/>
            </a:lvl3pPr>
            <a:lvl4pPr>
              <a:defRPr sz="2200"/>
            </a:lvl4pPr>
            <a:lvl5pPr>
              <a:defRPr sz="2200"/>
            </a:lvl5pPr>
          </a:lstStyle>
          <a:p>
            <a:pPr lvl="0"/>
            <a:r>
              <a:rPr lang="en-US"/>
              <a:t>Click to add subtitle</a:t>
            </a:r>
            <a:endParaRPr lang="en-GB"/>
          </a:p>
        </p:txBody>
      </p:sp>
    </p:spTree>
    <p:extLst>
      <p:ext uri="{BB962C8B-B14F-4D97-AF65-F5344CB8AC3E}">
        <p14:creationId xmlns:p14="http://schemas.microsoft.com/office/powerpoint/2010/main" val="4183014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3 x content + 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5AEE3-9929-4A79-A968-8D4311BF5D5E}"/>
              </a:ext>
            </a:extLst>
          </p:cNvPr>
          <p:cNvSpPr>
            <a:spLocks noGrp="1"/>
          </p:cNvSpPr>
          <p:nvPr>
            <p:ph type="title" hasCustomPrompt="1"/>
          </p:nvPr>
        </p:nvSpPr>
        <p:spPr>
          <a:xfrm>
            <a:off x="359999" y="430718"/>
            <a:ext cx="11466875" cy="403200"/>
          </a:xfrm>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DDAA155B-CCB9-45EF-83E7-A4F386C3D593}"/>
              </a:ext>
            </a:extLst>
          </p:cNvPr>
          <p:cNvSpPr>
            <a:spLocks noGrp="1"/>
          </p:cNvSpPr>
          <p:nvPr>
            <p:ph type="sldNum" sz="quarter" idx="10"/>
          </p:nvPr>
        </p:nvSpPr>
        <p:spPr/>
        <p:txBody>
          <a:bodyPr/>
          <a:lstStyle/>
          <a:p>
            <a:fld id="{4034BEE3-566C-4068-A777-C3A4762E861B}" type="slidenum">
              <a:rPr lang="en-GB" smtClean="0"/>
              <a:pPr/>
              <a:t>‹#›</a:t>
            </a:fld>
            <a:endParaRPr lang="en-GB"/>
          </a:p>
        </p:txBody>
      </p:sp>
      <p:sp>
        <p:nvSpPr>
          <p:cNvPr id="4" name="Footer Placeholder 3">
            <a:extLst>
              <a:ext uri="{FF2B5EF4-FFF2-40B4-BE49-F238E27FC236}">
                <a16:creationId xmlns:a16="http://schemas.microsoft.com/office/drawing/2014/main" id="{6E46BAB9-04B4-4317-A1F0-FDDB9A1286EA}"/>
              </a:ext>
            </a:extLst>
          </p:cNvPr>
          <p:cNvSpPr>
            <a:spLocks noGrp="1"/>
          </p:cNvSpPr>
          <p:nvPr>
            <p:ph type="ftr" sz="quarter" idx="11"/>
          </p:nvPr>
        </p:nvSpPr>
        <p:spPr/>
        <p:txBody>
          <a:bodyPr/>
          <a:lstStyle/>
          <a:p>
            <a:endParaRPr lang="en-GB"/>
          </a:p>
        </p:txBody>
      </p:sp>
      <p:sp>
        <p:nvSpPr>
          <p:cNvPr id="6" name="Text Placeholder 5">
            <a:extLst>
              <a:ext uri="{FF2B5EF4-FFF2-40B4-BE49-F238E27FC236}">
                <a16:creationId xmlns:a16="http://schemas.microsoft.com/office/drawing/2014/main" id="{02044888-1B05-4294-ABC2-A93A4A32E0DD}"/>
              </a:ext>
            </a:extLst>
          </p:cNvPr>
          <p:cNvSpPr>
            <a:spLocks noGrp="1"/>
          </p:cNvSpPr>
          <p:nvPr>
            <p:ph type="body" sz="quarter" idx="12" hasCustomPrompt="1"/>
          </p:nvPr>
        </p:nvSpPr>
        <p:spPr>
          <a:xfrm>
            <a:off x="360000" y="1710000"/>
            <a:ext cx="3672000" cy="604800"/>
          </a:xfrm>
        </p:spPr>
        <p:txBody>
          <a:bodyPr/>
          <a:lstStyle>
            <a:lvl1pPr>
              <a:defRPr b="1"/>
            </a:lvl1pPr>
          </a:lstStyle>
          <a:p>
            <a:pPr lvl="0"/>
            <a:r>
              <a:rPr lang="en-US"/>
              <a:t>Click to add text</a:t>
            </a:r>
          </a:p>
        </p:txBody>
      </p:sp>
      <p:sp>
        <p:nvSpPr>
          <p:cNvPr id="8" name="Content Placeholder 7">
            <a:extLst>
              <a:ext uri="{FF2B5EF4-FFF2-40B4-BE49-F238E27FC236}">
                <a16:creationId xmlns:a16="http://schemas.microsoft.com/office/drawing/2014/main" id="{FB8C48F8-FEC0-41E0-BBB9-68EC3003D7D8}"/>
              </a:ext>
            </a:extLst>
          </p:cNvPr>
          <p:cNvSpPr>
            <a:spLocks noGrp="1"/>
          </p:cNvSpPr>
          <p:nvPr>
            <p:ph sz="quarter" idx="13" hasCustomPrompt="1"/>
          </p:nvPr>
        </p:nvSpPr>
        <p:spPr>
          <a:xfrm>
            <a:off x="360363" y="2376000"/>
            <a:ext cx="36720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F59D2917-03D0-4000-AA1D-13CEEB10FBFD}"/>
              </a:ext>
            </a:extLst>
          </p:cNvPr>
          <p:cNvSpPr>
            <a:spLocks noGrp="1"/>
          </p:cNvSpPr>
          <p:nvPr>
            <p:ph type="body" sz="quarter" idx="14" hasCustomPrompt="1"/>
          </p:nvPr>
        </p:nvSpPr>
        <p:spPr>
          <a:xfrm>
            <a:off x="4257437" y="1710000"/>
            <a:ext cx="3672000" cy="604800"/>
          </a:xfrm>
        </p:spPr>
        <p:txBody>
          <a:bodyPr/>
          <a:lstStyle>
            <a:lvl1pPr>
              <a:defRPr b="1"/>
            </a:lvl1pPr>
          </a:lstStyle>
          <a:p>
            <a:pPr lvl="0"/>
            <a:r>
              <a:rPr lang="en-US"/>
              <a:t>Click to add text</a:t>
            </a:r>
            <a:endParaRPr lang="en-GB"/>
          </a:p>
        </p:txBody>
      </p:sp>
      <p:sp>
        <p:nvSpPr>
          <p:cNvPr id="12" name="Content Placeholder 11">
            <a:extLst>
              <a:ext uri="{FF2B5EF4-FFF2-40B4-BE49-F238E27FC236}">
                <a16:creationId xmlns:a16="http://schemas.microsoft.com/office/drawing/2014/main" id="{DDE23886-2490-491C-8436-F655BBCD8C99}"/>
              </a:ext>
            </a:extLst>
          </p:cNvPr>
          <p:cNvSpPr>
            <a:spLocks noGrp="1"/>
          </p:cNvSpPr>
          <p:nvPr>
            <p:ph sz="quarter" idx="15" hasCustomPrompt="1"/>
          </p:nvPr>
        </p:nvSpPr>
        <p:spPr>
          <a:xfrm>
            <a:off x="4257619" y="2376488"/>
            <a:ext cx="3672000" cy="3343275"/>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a:extLst>
              <a:ext uri="{FF2B5EF4-FFF2-40B4-BE49-F238E27FC236}">
                <a16:creationId xmlns:a16="http://schemas.microsoft.com/office/drawing/2014/main" id="{51DA3C15-7E9D-4E22-895A-F50878BD332E}"/>
              </a:ext>
            </a:extLst>
          </p:cNvPr>
          <p:cNvSpPr>
            <a:spLocks noGrp="1"/>
          </p:cNvSpPr>
          <p:nvPr>
            <p:ph type="body" sz="quarter" idx="16" hasCustomPrompt="1"/>
          </p:nvPr>
        </p:nvSpPr>
        <p:spPr>
          <a:xfrm>
            <a:off x="8154874" y="1710000"/>
            <a:ext cx="3672000" cy="604838"/>
          </a:xfrm>
        </p:spPr>
        <p:txBody>
          <a:bodyPr/>
          <a:lstStyle>
            <a:lvl1pPr>
              <a:defRPr b="1"/>
            </a:lvl1pPr>
          </a:lstStyle>
          <a:p>
            <a:pPr lvl="0"/>
            <a:r>
              <a:rPr lang="en-US"/>
              <a:t>Click to add text</a:t>
            </a:r>
            <a:endParaRPr lang="en-GB"/>
          </a:p>
        </p:txBody>
      </p:sp>
      <p:sp>
        <p:nvSpPr>
          <p:cNvPr id="16" name="Content Placeholder 15">
            <a:extLst>
              <a:ext uri="{FF2B5EF4-FFF2-40B4-BE49-F238E27FC236}">
                <a16:creationId xmlns:a16="http://schemas.microsoft.com/office/drawing/2014/main" id="{C41F52C9-6836-4FC9-99EA-1BF6FF01DF3F}"/>
              </a:ext>
            </a:extLst>
          </p:cNvPr>
          <p:cNvSpPr>
            <a:spLocks noGrp="1"/>
          </p:cNvSpPr>
          <p:nvPr>
            <p:ph sz="quarter" idx="17" hasCustomPrompt="1"/>
          </p:nvPr>
        </p:nvSpPr>
        <p:spPr>
          <a:xfrm>
            <a:off x="8154874" y="2376000"/>
            <a:ext cx="36720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17">
            <a:extLst>
              <a:ext uri="{FF2B5EF4-FFF2-40B4-BE49-F238E27FC236}">
                <a16:creationId xmlns:a16="http://schemas.microsoft.com/office/drawing/2014/main" id="{3593581B-25F6-45F4-A388-25B91698559B}"/>
              </a:ext>
            </a:extLst>
          </p:cNvPr>
          <p:cNvSpPr>
            <a:spLocks noGrp="1"/>
          </p:cNvSpPr>
          <p:nvPr>
            <p:ph type="body" sz="quarter" idx="18" hasCustomPrompt="1"/>
          </p:nvPr>
        </p:nvSpPr>
        <p:spPr>
          <a:xfrm>
            <a:off x="360000" y="910800"/>
            <a:ext cx="11466000" cy="396000"/>
          </a:xfrm>
        </p:spPr>
        <p:txBody>
          <a:bodyPr/>
          <a:lstStyle>
            <a:lvl1pPr>
              <a:defRPr sz="2200"/>
            </a:lvl1pPr>
          </a:lstStyle>
          <a:p>
            <a:pPr lvl="0"/>
            <a:r>
              <a:rPr lang="en-US"/>
              <a:t>Click to add subtitle</a:t>
            </a:r>
            <a:endParaRPr lang="en-GB"/>
          </a:p>
        </p:txBody>
      </p:sp>
    </p:spTree>
    <p:extLst>
      <p:ext uri="{BB962C8B-B14F-4D97-AF65-F5344CB8AC3E}">
        <p14:creationId xmlns:p14="http://schemas.microsoft.com/office/powerpoint/2010/main" val="1661838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4 x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C880B-B2A1-4343-8F1B-D11FAEA2A2C5}"/>
              </a:ext>
            </a:extLst>
          </p:cNvPr>
          <p:cNvSpPr>
            <a:spLocks noGrp="1"/>
          </p:cNvSpPr>
          <p:nvPr>
            <p:ph type="title" hasCustomPrompt="1"/>
          </p:nvPr>
        </p:nvSpPr>
        <p:spPr>
          <a:xfrm>
            <a:off x="359999" y="430718"/>
            <a:ext cx="11466875" cy="403200"/>
          </a:xfrm>
        </p:spPr>
        <p:txBody>
          <a:bodyPr/>
          <a:lstStyle/>
          <a:p>
            <a:r>
              <a:rPr lang="en-US"/>
              <a:t>Click to add title</a:t>
            </a:r>
            <a:endParaRPr lang="en-GB"/>
          </a:p>
        </p:txBody>
      </p:sp>
      <p:sp>
        <p:nvSpPr>
          <p:cNvPr id="3" name="Slide Number Placeholder 2">
            <a:extLst>
              <a:ext uri="{FF2B5EF4-FFF2-40B4-BE49-F238E27FC236}">
                <a16:creationId xmlns:a16="http://schemas.microsoft.com/office/drawing/2014/main" id="{C41184D5-78E0-4646-8F38-C52C718FFF6F}"/>
              </a:ext>
            </a:extLst>
          </p:cNvPr>
          <p:cNvSpPr>
            <a:spLocks noGrp="1"/>
          </p:cNvSpPr>
          <p:nvPr>
            <p:ph type="sldNum" sz="quarter" idx="10"/>
          </p:nvPr>
        </p:nvSpPr>
        <p:spPr/>
        <p:txBody>
          <a:bodyPr/>
          <a:lstStyle/>
          <a:p>
            <a:fld id="{4034BEE3-566C-4068-A777-C3A4762E861B}" type="slidenum">
              <a:rPr lang="en-GB" smtClean="0"/>
              <a:pPr/>
              <a:t>‹#›</a:t>
            </a:fld>
            <a:endParaRPr lang="en-GB"/>
          </a:p>
        </p:txBody>
      </p:sp>
      <p:sp>
        <p:nvSpPr>
          <p:cNvPr id="4" name="Footer Placeholder 3">
            <a:extLst>
              <a:ext uri="{FF2B5EF4-FFF2-40B4-BE49-F238E27FC236}">
                <a16:creationId xmlns:a16="http://schemas.microsoft.com/office/drawing/2014/main" id="{09802832-2B66-4562-9C71-D7D1507397C2}"/>
              </a:ext>
            </a:extLst>
          </p:cNvPr>
          <p:cNvSpPr>
            <a:spLocks noGrp="1"/>
          </p:cNvSpPr>
          <p:nvPr>
            <p:ph type="ftr" sz="quarter" idx="11"/>
          </p:nvPr>
        </p:nvSpPr>
        <p:spPr/>
        <p:txBody>
          <a:bodyPr/>
          <a:lstStyle/>
          <a:p>
            <a:endParaRPr lang="en-GB"/>
          </a:p>
        </p:txBody>
      </p:sp>
      <p:sp>
        <p:nvSpPr>
          <p:cNvPr id="6" name="Content Placeholder 5">
            <a:extLst>
              <a:ext uri="{FF2B5EF4-FFF2-40B4-BE49-F238E27FC236}">
                <a16:creationId xmlns:a16="http://schemas.microsoft.com/office/drawing/2014/main" id="{AEF49FA9-6D89-44C4-B6C9-EA8D7FB75632}"/>
              </a:ext>
            </a:extLst>
          </p:cNvPr>
          <p:cNvSpPr>
            <a:spLocks noGrp="1"/>
          </p:cNvSpPr>
          <p:nvPr>
            <p:ph sz="quarter" idx="12" hasCustomPrompt="1"/>
          </p:nvPr>
        </p:nvSpPr>
        <p:spPr>
          <a:xfrm>
            <a:off x="360362" y="1710000"/>
            <a:ext cx="27288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7">
            <a:extLst>
              <a:ext uri="{FF2B5EF4-FFF2-40B4-BE49-F238E27FC236}">
                <a16:creationId xmlns:a16="http://schemas.microsoft.com/office/drawing/2014/main" id="{BAD1D924-231B-4C18-8E90-2DFF9C04EF04}"/>
              </a:ext>
            </a:extLst>
          </p:cNvPr>
          <p:cNvSpPr>
            <a:spLocks noGrp="1"/>
          </p:cNvSpPr>
          <p:nvPr>
            <p:ph sz="quarter" idx="13" hasCustomPrompt="1"/>
          </p:nvPr>
        </p:nvSpPr>
        <p:spPr>
          <a:xfrm>
            <a:off x="3272933" y="1710000"/>
            <a:ext cx="27288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9">
            <a:extLst>
              <a:ext uri="{FF2B5EF4-FFF2-40B4-BE49-F238E27FC236}">
                <a16:creationId xmlns:a16="http://schemas.microsoft.com/office/drawing/2014/main" id="{9EF0024D-3708-4302-8C69-256AD7593873}"/>
              </a:ext>
            </a:extLst>
          </p:cNvPr>
          <p:cNvSpPr>
            <a:spLocks noGrp="1"/>
          </p:cNvSpPr>
          <p:nvPr>
            <p:ph sz="quarter" idx="14" hasCustomPrompt="1"/>
          </p:nvPr>
        </p:nvSpPr>
        <p:spPr>
          <a:xfrm>
            <a:off x="6185504" y="1710000"/>
            <a:ext cx="27288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11">
            <a:extLst>
              <a:ext uri="{FF2B5EF4-FFF2-40B4-BE49-F238E27FC236}">
                <a16:creationId xmlns:a16="http://schemas.microsoft.com/office/drawing/2014/main" id="{E3415997-1B6E-4BEC-B682-F9280D0D5E3E}"/>
              </a:ext>
            </a:extLst>
          </p:cNvPr>
          <p:cNvSpPr>
            <a:spLocks noGrp="1"/>
          </p:cNvSpPr>
          <p:nvPr>
            <p:ph sz="quarter" idx="15" hasCustomPrompt="1"/>
          </p:nvPr>
        </p:nvSpPr>
        <p:spPr>
          <a:xfrm>
            <a:off x="9098074" y="1710000"/>
            <a:ext cx="27288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a:extLst>
              <a:ext uri="{FF2B5EF4-FFF2-40B4-BE49-F238E27FC236}">
                <a16:creationId xmlns:a16="http://schemas.microsoft.com/office/drawing/2014/main" id="{A97B1331-D3E0-4904-82E5-02B601057EBC}"/>
              </a:ext>
            </a:extLst>
          </p:cNvPr>
          <p:cNvSpPr>
            <a:spLocks noGrp="1"/>
          </p:cNvSpPr>
          <p:nvPr>
            <p:ph type="body" sz="quarter" idx="16" hasCustomPrompt="1"/>
          </p:nvPr>
        </p:nvSpPr>
        <p:spPr>
          <a:xfrm>
            <a:off x="360000" y="910800"/>
            <a:ext cx="11466000" cy="396000"/>
          </a:xfrm>
        </p:spPr>
        <p:txBody>
          <a:bodyPr/>
          <a:lstStyle>
            <a:lvl1pPr>
              <a:defRPr sz="2200"/>
            </a:lvl1pPr>
          </a:lstStyle>
          <a:p>
            <a:pPr lvl="0"/>
            <a:r>
              <a:rPr lang="en-US"/>
              <a:t>Click to add subtitle</a:t>
            </a:r>
            <a:endParaRPr lang="en-GB"/>
          </a:p>
        </p:txBody>
      </p:sp>
    </p:spTree>
    <p:extLst>
      <p:ext uri="{BB962C8B-B14F-4D97-AF65-F5344CB8AC3E}">
        <p14:creationId xmlns:p14="http://schemas.microsoft.com/office/powerpoint/2010/main" val="4016388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4 x content + 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6C45C-9BBB-4B14-BC71-8D9593AF9252}"/>
              </a:ext>
            </a:extLst>
          </p:cNvPr>
          <p:cNvSpPr>
            <a:spLocks noGrp="1"/>
          </p:cNvSpPr>
          <p:nvPr>
            <p:ph type="title" hasCustomPrompt="1"/>
          </p:nvPr>
        </p:nvSpPr>
        <p:spPr>
          <a:xfrm>
            <a:off x="359999" y="430718"/>
            <a:ext cx="11466875" cy="403200"/>
          </a:xfrm>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3DCA3869-0626-4D7E-A07F-ED2B248D284C}"/>
              </a:ext>
            </a:extLst>
          </p:cNvPr>
          <p:cNvSpPr>
            <a:spLocks noGrp="1"/>
          </p:cNvSpPr>
          <p:nvPr>
            <p:ph type="sldNum" sz="quarter" idx="10"/>
          </p:nvPr>
        </p:nvSpPr>
        <p:spPr/>
        <p:txBody>
          <a:bodyPr/>
          <a:lstStyle/>
          <a:p>
            <a:fld id="{4034BEE3-566C-4068-A777-C3A4762E861B}" type="slidenum">
              <a:rPr lang="en-GB" smtClean="0"/>
              <a:pPr/>
              <a:t>‹#›</a:t>
            </a:fld>
            <a:endParaRPr lang="en-GB"/>
          </a:p>
        </p:txBody>
      </p:sp>
      <p:sp>
        <p:nvSpPr>
          <p:cNvPr id="4" name="Footer Placeholder 3">
            <a:extLst>
              <a:ext uri="{FF2B5EF4-FFF2-40B4-BE49-F238E27FC236}">
                <a16:creationId xmlns:a16="http://schemas.microsoft.com/office/drawing/2014/main" id="{F29845BF-B227-4307-81B9-E7C8FC57CD26}"/>
              </a:ext>
            </a:extLst>
          </p:cNvPr>
          <p:cNvSpPr>
            <a:spLocks noGrp="1"/>
          </p:cNvSpPr>
          <p:nvPr>
            <p:ph type="ftr" sz="quarter" idx="11"/>
          </p:nvPr>
        </p:nvSpPr>
        <p:spPr/>
        <p:txBody>
          <a:bodyPr/>
          <a:lstStyle/>
          <a:p>
            <a:endParaRPr lang="en-GB"/>
          </a:p>
        </p:txBody>
      </p:sp>
      <p:sp>
        <p:nvSpPr>
          <p:cNvPr id="6" name="Text Placeholder 5">
            <a:extLst>
              <a:ext uri="{FF2B5EF4-FFF2-40B4-BE49-F238E27FC236}">
                <a16:creationId xmlns:a16="http://schemas.microsoft.com/office/drawing/2014/main" id="{C1A4FC7E-D91D-407A-BFBE-F405D6BBEA67}"/>
              </a:ext>
            </a:extLst>
          </p:cNvPr>
          <p:cNvSpPr>
            <a:spLocks noGrp="1"/>
          </p:cNvSpPr>
          <p:nvPr>
            <p:ph type="body" sz="quarter" idx="12" hasCustomPrompt="1"/>
          </p:nvPr>
        </p:nvSpPr>
        <p:spPr>
          <a:xfrm>
            <a:off x="360000" y="1710000"/>
            <a:ext cx="2728800" cy="604800"/>
          </a:xfrm>
        </p:spPr>
        <p:txBody>
          <a:bodyPr/>
          <a:lstStyle>
            <a:lvl1pPr>
              <a:defRPr b="1"/>
            </a:lvl1pPr>
          </a:lstStyle>
          <a:p>
            <a:pPr lvl="0"/>
            <a:r>
              <a:rPr lang="en-US"/>
              <a:t>Click to add text</a:t>
            </a:r>
            <a:endParaRPr lang="en-GB"/>
          </a:p>
        </p:txBody>
      </p:sp>
      <p:sp>
        <p:nvSpPr>
          <p:cNvPr id="8" name="Content Placeholder 7">
            <a:extLst>
              <a:ext uri="{FF2B5EF4-FFF2-40B4-BE49-F238E27FC236}">
                <a16:creationId xmlns:a16="http://schemas.microsoft.com/office/drawing/2014/main" id="{129916EF-EC2F-4137-B182-AA5508918E8F}"/>
              </a:ext>
            </a:extLst>
          </p:cNvPr>
          <p:cNvSpPr>
            <a:spLocks noGrp="1"/>
          </p:cNvSpPr>
          <p:nvPr>
            <p:ph sz="quarter" idx="13" hasCustomPrompt="1"/>
          </p:nvPr>
        </p:nvSpPr>
        <p:spPr>
          <a:xfrm>
            <a:off x="360000" y="2376000"/>
            <a:ext cx="27288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6D9A3CD5-4B7B-41AC-BFD5-7AA2D853D03E}"/>
              </a:ext>
            </a:extLst>
          </p:cNvPr>
          <p:cNvSpPr>
            <a:spLocks noGrp="1"/>
          </p:cNvSpPr>
          <p:nvPr>
            <p:ph type="body" sz="quarter" idx="14" hasCustomPrompt="1"/>
          </p:nvPr>
        </p:nvSpPr>
        <p:spPr>
          <a:xfrm>
            <a:off x="3272691" y="1710000"/>
            <a:ext cx="2728800" cy="604838"/>
          </a:xfrm>
        </p:spPr>
        <p:txBody>
          <a:bodyPr/>
          <a:lstStyle>
            <a:lvl1pPr>
              <a:defRPr b="1"/>
            </a:lvl1pPr>
          </a:lstStyle>
          <a:p>
            <a:pPr lvl="0"/>
            <a:r>
              <a:rPr lang="en-US"/>
              <a:t>Click to add text</a:t>
            </a:r>
            <a:endParaRPr lang="en-GB"/>
          </a:p>
        </p:txBody>
      </p:sp>
      <p:sp>
        <p:nvSpPr>
          <p:cNvPr id="12" name="Content Placeholder 11">
            <a:extLst>
              <a:ext uri="{FF2B5EF4-FFF2-40B4-BE49-F238E27FC236}">
                <a16:creationId xmlns:a16="http://schemas.microsoft.com/office/drawing/2014/main" id="{35F727AD-E63B-412E-B986-D86DFE5EED29}"/>
              </a:ext>
            </a:extLst>
          </p:cNvPr>
          <p:cNvSpPr>
            <a:spLocks noGrp="1"/>
          </p:cNvSpPr>
          <p:nvPr>
            <p:ph sz="quarter" idx="15" hasCustomPrompt="1"/>
          </p:nvPr>
        </p:nvSpPr>
        <p:spPr>
          <a:xfrm>
            <a:off x="3272691" y="2376488"/>
            <a:ext cx="27288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a:extLst>
              <a:ext uri="{FF2B5EF4-FFF2-40B4-BE49-F238E27FC236}">
                <a16:creationId xmlns:a16="http://schemas.microsoft.com/office/drawing/2014/main" id="{8CEE6CD4-960B-4926-8A35-E8FF363F8723}"/>
              </a:ext>
            </a:extLst>
          </p:cNvPr>
          <p:cNvSpPr>
            <a:spLocks noGrp="1"/>
          </p:cNvSpPr>
          <p:nvPr>
            <p:ph type="body" sz="quarter" idx="16" hasCustomPrompt="1"/>
          </p:nvPr>
        </p:nvSpPr>
        <p:spPr>
          <a:xfrm>
            <a:off x="6185382" y="1710000"/>
            <a:ext cx="2728800" cy="604800"/>
          </a:xfrm>
        </p:spPr>
        <p:txBody>
          <a:bodyPr/>
          <a:lstStyle>
            <a:lvl1pPr>
              <a:defRPr b="1"/>
            </a:lvl1pPr>
          </a:lstStyle>
          <a:p>
            <a:pPr lvl="0"/>
            <a:r>
              <a:rPr lang="en-US"/>
              <a:t>Click to add text</a:t>
            </a:r>
            <a:endParaRPr lang="en-GB"/>
          </a:p>
        </p:txBody>
      </p:sp>
      <p:sp>
        <p:nvSpPr>
          <p:cNvPr id="16" name="Content Placeholder 15">
            <a:extLst>
              <a:ext uri="{FF2B5EF4-FFF2-40B4-BE49-F238E27FC236}">
                <a16:creationId xmlns:a16="http://schemas.microsoft.com/office/drawing/2014/main" id="{E544BF1C-E9EC-43D2-A239-79E43B7C24CD}"/>
              </a:ext>
            </a:extLst>
          </p:cNvPr>
          <p:cNvSpPr>
            <a:spLocks noGrp="1"/>
          </p:cNvSpPr>
          <p:nvPr>
            <p:ph sz="quarter" idx="17" hasCustomPrompt="1"/>
          </p:nvPr>
        </p:nvSpPr>
        <p:spPr>
          <a:xfrm>
            <a:off x="6185382" y="2376000"/>
            <a:ext cx="27288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17">
            <a:extLst>
              <a:ext uri="{FF2B5EF4-FFF2-40B4-BE49-F238E27FC236}">
                <a16:creationId xmlns:a16="http://schemas.microsoft.com/office/drawing/2014/main" id="{A27027DC-FD56-4CD6-8B38-7C623A97D1C4}"/>
              </a:ext>
            </a:extLst>
          </p:cNvPr>
          <p:cNvSpPr>
            <a:spLocks noGrp="1"/>
          </p:cNvSpPr>
          <p:nvPr>
            <p:ph type="body" sz="quarter" idx="18" hasCustomPrompt="1"/>
          </p:nvPr>
        </p:nvSpPr>
        <p:spPr>
          <a:xfrm>
            <a:off x="9098074" y="1710000"/>
            <a:ext cx="2728800" cy="604800"/>
          </a:xfrm>
        </p:spPr>
        <p:txBody>
          <a:bodyPr/>
          <a:lstStyle>
            <a:lvl1pPr>
              <a:defRPr b="1"/>
            </a:lvl1pPr>
          </a:lstStyle>
          <a:p>
            <a:pPr lvl="0"/>
            <a:r>
              <a:rPr lang="en-US"/>
              <a:t>Click to add text</a:t>
            </a:r>
            <a:endParaRPr lang="en-GB"/>
          </a:p>
        </p:txBody>
      </p:sp>
      <p:sp>
        <p:nvSpPr>
          <p:cNvPr id="20" name="Content Placeholder 19">
            <a:extLst>
              <a:ext uri="{FF2B5EF4-FFF2-40B4-BE49-F238E27FC236}">
                <a16:creationId xmlns:a16="http://schemas.microsoft.com/office/drawing/2014/main" id="{5513656D-7804-45C7-9561-4FFDBE1F523B}"/>
              </a:ext>
            </a:extLst>
          </p:cNvPr>
          <p:cNvSpPr>
            <a:spLocks noGrp="1"/>
          </p:cNvSpPr>
          <p:nvPr>
            <p:ph sz="quarter" idx="19" hasCustomPrompt="1"/>
          </p:nvPr>
        </p:nvSpPr>
        <p:spPr>
          <a:xfrm>
            <a:off x="9098074" y="2376488"/>
            <a:ext cx="2728800" cy="3343275"/>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21">
            <a:extLst>
              <a:ext uri="{FF2B5EF4-FFF2-40B4-BE49-F238E27FC236}">
                <a16:creationId xmlns:a16="http://schemas.microsoft.com/office/drawing/2014/main" id="{5AA444E5-6DCB-4387-82D7-374FBA34E3ED}"/>
              </a:ext>
            </a:extLst>
          </p:cNvPr>
          <p:cNvSpPr>
            <a:spLocks noGrp="1"/>
          </p:cNvSpPr>
          <p:nvPr>
            <p:ph type="body" sz="quarter" idx="20" hasCustomPrompt="1"/>
          </p:nvPr>
        </p:nvSpPr>
        <p:spPr>
          <a:xfrm>
            <a:off x="360363" y="910800"/>
            <a:ext cx="11466512" cy="396000"/>
          </a:xfrm>
        </p:spPr>
        <p:txBody>
          <a:bodyPr/>
          <a:lstStyle>
            <a:lvl1pPr>
              <a:defRPr sz="2200"/>
            </a:lvl1pPr>
            <a:lvl2pPr>
              <a:defRPr sz="2200"/>
            </a:lvl2pPr>
            <a:lvl3pPr>
              <a:defRPr sz="2200"/>
            </a:lvl3pPr>
            <a:lvl4pPr>
              <a:defRPr sz="2200"/>
            </a:lvl4pPr>
            <a:lvl5pPr>
              <a:defRPr sz="2200"/>
            </a:lvl5pPr>
          </a:lstStyle>
          <a:p>
            <a:pPr lvl="0"/>
            <a:r>
              <a:rPr lang="en-US"/>
              <a:t>Click to add subtitle</a:t>
            </a:r>
            <a:endParaRPr lang="en-GB"/>
          </a:p>
        </p:txBody>
      </p:sp>
    </p:spTree>
    <p:extLst>
      <p:ext uri="{BB962C8B-B14F-4D97-AF65-F5344CB8AC3E}">
        <p14:creationId xmlns:p14="http://schemas.microsoft.com/office/powerpoint/2010/main" val="2788487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5 x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EED13-8109-40D7-B85E-48D72364D6E5}"/>
              </a:ext>
            </a:extLst>
          </p:cNvPr>
          <p:cNvSpPr>
            <a:spLocks noGrp="1"/>
          </p:cNvSpPr>
          <p:nvPr>
            <p:ph type="title" hasCustomPrompt="1"/>
          </p:nvPr>
        </p:nvSpPr>
        <p:spPr>
          <a:xfrm>
            <a:off x="359999" y="430718"/>
            <a:ext cx="11466875" cy="403200"/>
          </a:xfrm>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5A60EB60-D174-4782-B63F-DCF2657E1B13}"/>
              </a:ext>
            </a:extLst>
          </p:cNvPr>
          <p:cNvSpPr>
            <a:spLocks noGrp="1"/>
          </p:cNvSpPr>
          <p:nvPr>
            <p:ph type="sldNum" sz="quarter" idx="10"/>
          </p:nvPr>
        </p:nvSpPr>
        <p:spPr/>
        <p:txBody>
          <a:bodyPr/>
          <a:lstStyle/>
          <a:p>
            <a:fld id="{4034BEE3-566C-4068-A777-C3A4762E861B}" type="slidenum">
              <a:rPr lang="en-GB" smtClean="0"/>
              <a:pPr/>
              <a:t>‹#›</a:t>
            </a:fld>
            <a:endParaRPr lang="en-GB"/>
          </a:p>
        </p:txBody>
      </p:sp>
      <p:sp>
        <p:nvSpPr>
          <p:cNvPr id="4" name="Footer Placeholder 3">
            <a:extLst>
              <a:ext uri="{FF2B5EF4-FFF2-40B4-BE49-F238E27FC236}">
                <a16:creationId xmlns:a16="http://schemas.microsoft.com/office/drawing/2014/main" id="{E54526FD-FB6E-4148-89B3-7D266E27BD8F}"/>
              </a:ext>
            </a:extLst>
          </p:cNvPr>
          <p:cNvSpPr>
            <a:spLocks noGrp="1"/>
          </p:cNvSpPr>
          <p:nvPr>
            <p:ph type="ftr" sz="quarter" idx="11"/>
          </p:nvPr>
        </p:nvSpPr>
        <p:spPr/>
        <p:txBody>
          <a:bodyPr/>
          <a:lstStyle/>
          <a:p>
            <a:endParaRPr lang="en-GB"/>
          </a:p>
        </p:txBody>
      </p:sp>
      <p:sp>
        <p:nvSpPr>
          <p:cNvPr id="6" name="Content Placeholder 5">
            <a:extLst>
              <a:ext uri="{FF2B5EF4-FFF2-40B4-BE49-F238E27FC236}">
                <a16:creationId xmlns:a16="http://schemas.microsoft.com/office/drawing/2014/main" id="{AC5E99A7-B8B8-4860-8872-63A20BC4983E}"/>
              </a:ext>
            </a:extLst>
          </p:cNvPr>
          <p:cNvSpPr>
            <a:spLocks noGrp="1"/>
          </p:cNvSpPr>
          <p:nvPr>
            <p:ph sz="quarter" idx="12" hasCustomPrompt="1"/>
          </p:nvPr>
        </p:nvSpPr>
        <p:spPr>
          <a:xfrm>
            <a:off x="360363" y="1710000"/>
            <a:ext cx="21492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7">
            <a:extLst>
              <a:ext uri="{FF2B5EF4-FFF2-40B4-BE49-F238E27FC236}">
                <a16:creationId xmlns:a16="http://schemas.microsoft.com/office/drawing/2014/main" id="{7136CF45-35B9-4F30-93CE-11D7DC6AE4AB}"/>
              </a:ext>
            </a:extLst>
          </p:cNvPr>
          <p:cNvSpPr>
            <a:spLocks noGrp="1"/>
          </p:cNvSpPr>
          <p:nvPr>
            <p:ph sz="quarter" idx="13" hasCustomPrompt="1"/>
          </p:nvPr>
        </p:nvSpPr>
        <p:spPr>
          <a:xfrm>
            <a:off x="2689691" y="1710000"/>
            <a:ext cx="21492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9">
            <a:extLst>
              <a:ext uri="{FF2B5EF4-FFF2-40B4-BE49-F238E27FC236}">
                <a16:creationId xmlns:a16="http://schemas.microsoft.com/office/drawing/2014/main" id="{A190C909-262D-4930-924B-8C4285CF8554}"/>
              </a:ext>
            </a:extLst>
          </p:cNvPr>
          <p:cNvSpPr>
            <a:spLocks noGrp="1"/>
          </p:cNvSpPr>
          <p:nvPr>
            <p:ph sz="quarter" idx="14" hasCustomPrompt="1"/>
          </p:nvPr>
        </p:nvSpPr>
        <p:spPr>
          <a:xfrm>
            <a:off x="5019019" y="1710000"/>
            <a:ext cx="21492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11">
            <a:extLst>
              <a:ext uri="{FF2B5EF4-FFF2-40B4-BE49-F238E27FC236}">
                <a16:creationId xmlns:a16="http://schemas.microsoft.com/office/drawing/2014/main" id="{C18864E4-1D92-4544-8F52-1155810D7924}"/>
              </a:ext>
            </a:extLst>
          </p:cNvPr>
          <p:cNvSpPr>
            <a:spLocks noGrp="1"/>
          </p:cNvSpPr>
          <p:nvPr>
            <p:ph sz="quarter" idx="15" hasCustomPrompt="1"/>
          </p:nvPr>
        </p:nvSpPr>
        <p:spPr>
          <a:xfrm>
            <a:off x="7348347" y="1710000"/>
            <a:ext cx="21492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Content Placeholder 13">
            <a:extLst>
              <a:ext uri="{FF2B5EF4-FFF2-40B4-BE49-F238E27FC236}">
                <a16:creationId xmlns:a16="http://schemas.microsoft.com/office/drawing/2014/main" id="{E68E0E68-5345-4D62-8D07-AE58AE330678}"/>
              </a:ext>
            </a:extLst>
          </p:cNvPr>
          <p:cNvSpPr>
            <a:spLocks noGrp="1"/>
          </p:cNvSpPr>
          <p:nvPr>
            <p:ph sz="quarter" idx="16" hasCustomPrompt="1"/>
          </p:nvPr>
        </p:nvSpPr>
        <p:spPr>
          <a:xfrm>
            <a:off x="9677674" y="1710000"/>
            <a:ext cx="21492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ext Placeholder 15">
            <a:extLst>
              <a:ext uri="{FF2B5EF4-FFF2-40B4-BE49-F238E27FC236}">
                <a16:creationId xmlns:a16="http://schemas.microsoft.com/office/drawing/2014/main" id="{3E23F4F6-B0E8-4724-933C-35F21A7E4235}"/>
              </a:ext>
            </a:extLst>
          </p:cNvPr>
          <p:cNvSpPr>
            <a:spLocks noGrp="1"/>
          </p:cNvSpPr>
          <p:nvPr>
            <p:ph type="body" sz="quarter" idx="17" hasCustomPrompt="1"/>
          </p:nvPr>
        </p:nvSpPr>
        <p:spPr>
          <a:xfrm>
            <a:off x="360874" y="910800"/>
            <a:ext cx="11466000" cy="396000"/>
          </a:xfrm>
        </p:spPr>
        <p:txBody>
          <a:bodyPr/>
          <a:lstStyle>
            <a:lvl1pPr>
              <a:defRPr sz="2200"/>
            </a:lvl1pPr>
            <a:lvl2pPr>
              <a:defRPr sz="2200"/>
            </a:lvl2pPr>
            <a:lvl3pPr>
              <a:defRPr sz="2200"/>
            </a:lvl3pPr>
            <a:lvl4pPr>
              <a:defRPr sz="2200"/>
            </a:lvl4pPr>
            <a:lvl5pPr>
              <a:defRPr sz="2200"/>
            </a:lvl5pPr>
          </a:lstStyle>
          <a:p>
            <a:pPr lvl="0"/>
            <a:r>
              <a:rPr lang="en-US"/>
              <a:t>Click to add subtitle</a:t>
            </a:r>
            <a:endParaRPr lang="en-GB"/>
          </a:p>
        </p:txBody>
      </p:sp>
    </p:spTree>
    <p:extLst>
      <p:ext uri="{BB962C8B-B14F-4D97-AF65-F5344CB8AC3E}">
        <p14:creationId xmlns:p14="http://schemas.microsoft.com/office/powerpoint/2010/main" val="1055749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5 x content + 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5C433-9252-44D6-8AA4-495DB59340DB}"/>
              </a:ext>
            </a:extLst>
          </p:cNvPr>
          <p:cNvSpPr>
            <a:spLocks noGrp="1"/>
          </p:cNvSpPr>
          <p:nvPr>
            <p:ph type="title" hasCustomPrompt="1"/>
          </p:nvPr>
        </p:nvSpPr>
        <p:spPr>
          <a:xfrm>
            <a:off x="359999" y="430718"/>
            <a:ext cx="11466875" cy="403200"/>
          </a:xfrm>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A76AA46E-1017-4823-B4EC-B35766CE6763}"/>
              </a:ext>
            </a:extLst>
          </p:cNvPr>
          <p:cNvSpPr>
            <a:spLocks noGrp="1"/>
          </p:cNvSpPr>
          <p:nvPr>
            <p:ph type="sldNum" sz="quarter" idx="10"/>
          </p:nvPr>
        </p:nvSpPr>
        <p:spPr/>
        <p:txBody>
          <a:bodyPr/>
          <a:lstStyle/>
          <a:p>
            <a:fld id="{4034BEE3-566C-4068-A777-C3A4762E861B}" type="slidenum">
              <a:rPr lang="en-GB" smtClean="0"/>
              <a:pPr/>
              <a:t>‹#›</a:t>
            </a:fld>
            <a:endParaRPr lang="en-GB"/>
          </a:p>
        </p:txBody>
      </p:sp>
      <p:sp>
        <p:nvSpPr>
          <p:cNvPr id="4" name="Footer Placeholder 3">
            <a:extLst>
              <a:ext uri="{FF2B5EF4-FFF2-40B4-BE49-F238E27FC236}">
                <a16:creationId xmlns:a16="http://schemas.microsoft.com/office/drawing/2014/main" id="{01E1B86A-68D0-4D2D-A5CB-00F231C8BC28}"/>
              </a:ext>
            </a:extLst>
          </p:cNvPr>
          <p:cNvSpPr>
            <a:spLocks noGrp="1"/>
          </p:cNvSpPr>
          <p:nvPr>
            <p:ph type="ftr" sz="quarter" idx="11"/>
          </p:nvPr>
        </p:nvSpPr>
        <p:spPr/>
        <p:txBody>
          <a:bodyPr/>
          <a:lstStyle/>
          <a:p>
            <a:endParaRPr lang="en-GB"/>
          </a:p>
        </p:txBody>
      </p:sp>
      <p:sp>
        <p:nvSpPr>
          <p:cNvPr id="6" name="Text Placeholder 5">
            <a:extLst>
              <a:ext uri="{FF2B5EF4-FFF2-40B4-BE49-F238E27FC236}">
                <a16:creationId xmlns:a16="http://schemas.microsoft.com/office/drawing/2014/main" id="{634B8469-FF2E-4467-8E43-A49A3388A2F3}"/>
              </a:ext>
            </a:extLst>
          </p:cNvPr>
          <p:cNvSpPr>
            <a:spLocks noGrp="1"/>
          </p:cNvSpPr>
          <p:nvPr>
            <p:ph type="body" sz="quarter" idx="12" hasCustomPrompt="1"/>
          </p:nvPr>
        </p:nvSpPr>
        <p:spPr>
          <a:xfrm>
            <a:off x="360363" y="1710000"/>
            <a:ext cx="2149200" cy="604800"/>
          </a:xfrm>
        </p:spPr>
        <p:txBody>
          <a:bodyPr/>
          <a:lstStyle>
            <a:lvl1pPr>
              <a:defRPr b="1"/>
            </a:lvl1pPr>
          </a:lstStyle>
          <a:p>
            <a:pPr lvl="0"/>
            <a:r>
              <a:rPr lang="en-US"/>
              <a:t>Click to add text</a:t>
            </a:r>
            <a:endParaRPr lang="en-GB"/>
          </a:p>
        </p:txBody>
      </p:sp>
      <p:sp>
        <p:nvSpPr>
          <p:cNvPr id="8" name="Content Placeholder 7">
            <a:extLst>
              <a:ext uri="{FF2B5EF4-FFF2-40B4-BE49-F238E27FC236}">
                <a16:creationId xmlns:a16="http://schemas.microsoft.com/office/drawing/2014/main" id="{6F0DDC14-9B67-4FE8-BC58-A70501A5344F}"/>
              </a:ext>
            </a:extLst>
          </p:cNvPr>
          <p:cNvSpPr>
            <a:spLocks noGrp="1"/>
          </p:cNvSpPr>
          <p:nvPr>
            <p:ph sz="quarter" idx="13" hasCustomPrompt="1"/>
          </p:nvPr>
        </p:nvSpPr>
        <p:spPr>
          <a:xfrm>
            <a:off x="360000" y="2376000"/>
            <a:ext cx="21492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A007D028-2ECB-46AF-8517-CCF9C089D819}"/>
              </a:ext>
            </a:extLst>
          </p:cNvPr>
          <p:cNvSpPr>
            <a:spLocks noGrp="1"/>
          </p:cNvSpPr>
          <p:nvPr>
            <p:ph type="body" sz="quarter" idx="14" hasCustomPrompt="1"/>
          </p:nvPr>
        </p:nvSpPr>
        <p:spPr>
          <a:xfrm>
            <a:off x="2689691" y="1710000"/>
            <a:ext cx="2149200" cy="604800"/>
          </a:xfrm>
        </p:spPr>
        <p:txBody>
          <a:bodyPr/>
          <a:lstStyle>
            <a:lvl1pPr>
              <a:defRPr b="1"/>
            </a:lvl1pPr>
          </a:lstStyle>
          <a:p>
            <a:pPr lvl="0"/>
            <a:r>
              <a:rPr lang="en-US"/>
              <a:t>Click to add text</a:t>
            </a:r>
            <a:endParaRPr lang="en-GB"/>
          </a:p>
        </p:txBody>
      </p:sp>
      <p:sp>
        <p:nvSpPr>
          <p:cNvPr id="12" name="Content Placeholder 11">
            <a:extLst>
              <a:ext uri="{FF2B5EF4-FFF2-40B4-BE49-F238E27FC236}">
                <a16:creationId xmlns:a16="http://schemas.microsoft.com/office/drawing/2014/main" id="{2F1DDE75-E486-4A48-BDBB-2C2A5B5E64D3}"/>
              </a:ext>
            </a:extLst>
          </p:cNvPr>
          <p:cNvSpPr>
            <a:spLocks noGrp="1"/>
          </p:cNvSpPr>
          <p:nvPr>
            <p:ph sz="quarter" idx="15" hasCustomPrompt="1"/>
          </p:nvPr>
        </p:nvSpPr>
        <p:spPr>
          <a:xfrm>
            <a:off x="2689419" y="2376000"/>
            <a:ext cx="21492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a:extLst>
              <a:ext uri="{FF2B5EF4-FFF2-40B4-BE49-F238E27FC236}">
                <a16:creationId xmlns:a16="http://schemas.microsoft.com/office/drawing/2014/main" id="{87A506B6-1DA9-4CD7-9F56-C6BF2FDC187B}"/>
              </a:ext>
            </a:extLst>
          </p:cNvPr>
          <p:cNvSpPr>
            <a:spLocks noGrp="1"/>
          </p:cNvSpPr>
          <p:nvPr>
            <p:ph type="body" sz="quarter" idx="16" hasCustomPrompt="1"/>
          </p:nvPr>
        </p:nvSpPr>
        <p:spPr>
          <a:xfrm>
            <a:off x="5019019" y="1710000"/>
            <a:ext cx="2149200" cy="604800"/>
          </a:xfrm>
        </p:spPr>
        <p:txBody>
          <a:bodyPr/>
          <a:lstStyle>
            <a:lvl1pPr>
              <a:defRPr b="1"/>
            </a:lvl1pPr>
          </a:lstStyle>
          <a:p>
            <a:pPr lvl="0"/>
            <a:r>
              <a:rPr lang="en-US"/>
              <a:t>Click to add text</a:t>
            </a:r>
            <a:endParaRPr lang="en-GB"/>
          </a:p>
        </p:txBody>
      </p:sp>
      <p:sp>
        <p:nvSpPr>
          <p:cNvPr id="16" name="Content Placeholder 15">
            <a:extLst>
              <a:ext uri="{FF2B5EF4-FFF2-40B4-BE49-F238E27FC236}">
                <a16:creationId xmlns:a16="http://schemas.microsoft.com/office/drawing/2014/main" id="{3F41FFAE-2857-4B94-916D-0210AE0A1766}"/>
              </a:ext>
            </a:extLst>
          </p:cNvPr>
          <p:cNvSpPr>
            <a:spLocks noGrp="1"/>
          </p:cNvSpPr>
          <p:nvPr>
            <p:ph sz="quarter" idx="17" hasCustomPrompt="1"/>
          </p:nvPr>
        </p:nvSpPr>
        <p:spPr>
          <a:xfrm>
            <a:off x="5018838" y="2376000"/>
            <a:ext cx="21492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17">
            <a:extLst>
              <a:ext uri="{FF2B5EF4-FFF2-40B4-BE49-F238E27FC236}">
                <a16:creationId xmlns:a16="http://schemas.microsoft.com/office/drawing/2014/main" id="{8C34C508-C3AF-422F-B1C7-A38F34513AB7}"/>
              </a:ext>
            </a:extLst>
          </p:cNvPr>
          <p:cNvSpPr>
            <a:spLocks noGrp="1"/>
          </p:cNvSpPr>
          <p:nvPr>
            <p:ph type="body" sz="quarter" idx="18" hasCustomPrompt="1"/>
          </p:nvPr>
        </p:nvSpPr>
        <p:spPr>
          <a:xfrm>
            <a:off x="7348347" y="1710000"/>
            <a:ext cx="2149200" cy="604800"/>
          </a:xfrm>
        </p:spPr>
        <p:txBody>
          <a:bodyPr/>
          <a:lstStyle>
            <a:lvl1pPr>
              <a:defRPr b="1"/>
            </a:lvl1pPr>
          </a:lstStyle>
          <a:p>
            <a:pPr lvl="0"/>
            <a:r>
              <a:rPr lang="en-US"/>
              <a:t>Click to add text</a:t>
            </a:r>
            <a:endParaRPr lang="en-GB"/>
          </a:p>
        </p:txBody>
      </p:sp>
      <p:sp>
        <p:nvSpPr>
          <p:cNvPr id="20" name="Content Placeholder 19">
            <a:extLst>
              <a:ext uri="{FF2B5EF4-FFF2-40B4-BE49-F238E27FC236}">
                <a16:creationId xmlns:a16="http://schemas.microsoft.com/office/drawing/2014/main" id="{0D9455C4-8047-4B5B-B5BC-4A0379405BC2}"/>
              </a:ext>
            </a:extLst>
          </p:cNvPr>
          <p:cNvSpPr>
            <a:spLocks noGrp="1"/>
          </p:cNvSpPr>
          <p:nvPr>
            <p:ph sz="quarter" idx="19" hasCustomPrompt="1"/>
          </p:nvPr>
        </p:nvSpPr>
        <p:spPr>
          <a:xfrm>
            <a:off x="7348257" y="2376488"/>
            <a:ext cx="21492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21">
            <a:extLst>
              <a:ext uri="{FF2B5EF4-FFF2-40B4-BE49-F238E27FC236}">
                <a16:creationId xmlns:a16="http://schemas.microsoft.com/office/drawing/2014/main" id="{5AEAC907-A41C-4782-BCD8-2B8C0ADD422D}"/>
              </a:ext>
            </a:extLst>
          </p:cNvPr>
          <p:cNvSpPr>
            <a:spLocks noGrp="1"/>
          </p:cNvSpPr>
          <p:nvPr>
            <p:ph type="body" sz="quarter" idx="20" hasCustomPrompt="1"/>
          </p:nvPr>
        </p:nvSpPr>
        <p:spPr>
          <a:xfrm>
            <a:off x="9677674" y="1710000"/>
            <a:ext cx="2149200" cy="604800"/>
          </a:xfrm>
        </p:spPr>
        <p:txBody>
          <a:bodyPr/>
          <a:lstStyle>
            <a:lvl1pPr>
              <a:defRPr b="1"/>
            </a:lvl1pPr>
          </a:lstStyle>
          <a:p>
            <a:pPr lvl="0"/>
            <a:r>
              <a:rPr lang="en-US"/>
              <a:t>Click to add text</a:t>
            </a:r>
            <a:endParaRPr lang="en-GB"/>
          </a:p>
        </p:txBody>
      </p:sp>
      <p:sp>
        <p:nvSpPr>
          <p:cNvPr id="24" name="Content Placeholder 23">
            <a:extLst>
              <a:ext uri="{FF2B5EF4-FFF2-40B4-BE49-F238E27FC236}">
                <a16:creationId xmlns:a16="http://schemas.microsoft.com/office/drawing/2014/main" id="{056BBA8E-FD61-47C5-A779-B66918B4D327}"/>
              </a:ext>
            </a:extLst>
          </p:cNvPr>
          <p:cNvSpPr>
            <a:spLocks noGrp="1"/>
          </p:cNvSpPr>
          <p:nvPr>
            <p:ph sz="quarter" idx="21" hasCustomPrompt="1"/>
          </p:nvPr>
        </p:nvSpPr>
        <p:spPr>
          <a:xfrm>
            <a:off x="9677674" y="2376000"/>
            <a:ext cx="21492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26" name="Text Placeholder 25">
            <a:extLst>
              <a:ext uri="{FF2B5EF4-FFF2-40B4-BE49-F238E27FC236}">
                <a16:creationId xmlns:a16="http://schemas.microsoft.com/office/drawing/2014/main" id="{48EED4C4-55A2-440F-BFEB-B054C51690A5}"/>
              </a:ext>
            </a:extLst>
          </p:cNvPr>
          <p:cNvSpPr>
            <a:spLocks noGrp="1"/>
          </p:cNvSpPr>
          <p:nvPr>
            <p:ph type="body" sz="quarter" idx="22" hasCustomPrompt="1"/>
          </p:nvPr>
        </p:nvSpPr>
        <p:spPr>
          <a:xfrm>
            <a:off x="360000" y="910800"/>
            <a:ext cx="11466000" cy="396000"/>
          </a:xfrm>
        </p:spPr>
        <p:txBody>
          <a:bodyPr/>
          <a:lstStyle>
            <a:lvl1pPr>
              <a:spcBef>
                <a:spcPts val="600"/>
              </a:spcBef>
              <a:defRPr sz="2200"/>
            </a:lvl1pPr>
          </a:lstStyle>
          <a:p>
            <a:pPr lvl="0"/>
            <a:r>
              <a:rPr lang="en-US"/>
              <a:t>Click to add subtitle</a:t>
            </a:r>
            <a:endParaRPr lang="en-GB"/>
          </a:p>
        </p:txBody>
      </p:sp>
    </p:spTree>
    <p:extLst>
      <p:ext uri="{BB962C8B-B14F-4D97-AF65-F5344CB8AC3E}">
        <p14:creationId xmlns:p14="http://schemas.microsoft.com/office/powerpoint/2010/main" val="4254162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6 x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4F353-7CBB-4EBB-BB48-0DDB45E9B8E5}"/>
              </a:ext>
            </a:extLst>
          </p:cNvPr>
          <p:cNvSpPr>
            <a:spLocks noGrp="1"/>
          </p:cNvSpPr>
          <p:nvPr>
            <p:ph type="title" hasCustomPrompt="1"/>
          </p:nvPr>
        </p:nvSpPr>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055794D1-DF29-4B89-9359-EE65C8A56AFE}"/>
              </a:ext>
            </a:extLst>
          </p:cNvPr>
          <p:cNvSpPr>
            <a:spLocks noGrp="1"/>
          </p:cNvSpPr>
          <p:nvPr>
            <p:ph type="sldNum" sz="quarter" idx="10"/>
          </p:nvPr>
        </p:nvSpPr>
        <p:spPr/>
        <p:txBody>
          <a:bodyPr/>
          <a:lstStyle/>
          <a:p>
            <a:fld id="{4034BEE3-566C-4068-A777-C3A4762E861B}" type="slidenum">
              <a:rPr lang="en-GB" smtClean="0"/>
              <a:pPr/>
              <a:t>‹#›</a:t>
            </a:fld>
            <a:endParaRPr lang="en-GB"/>
          </a:p>
        </p:txBody>
      </p:sp>
      <p:sp>
        <p:nvSpPr>
          <p:cNvPr id="4" name="Footer Placeholder 3">
            <a:extLst>
              <a:ext uri="{FF2B5EF4-FFF2-40B4-BE49-F238E27FC236}">
                <a16:creationId xmlns:a16="http://schemas.microsoft.com/office/drawing/2014/main" id="{5C772A83-22C7-42BE-87D1-B99FEC13505C}"/>
              </a:ext>
            </a:extLst>
          </p:cNvPr>
          <p:cNvSpPr>
            <a:spLocks noGrp="1"/>
          </p:cNvSpPr>
          <p:nvPr>
            <p:ph type="ftr" sz="quarter" idx="11"/>
          </p:nvPr>
        </p:nvSpPr>
        <p:spPr/>
        <p:txBody>
          <a:bodyPr/>
          <a:lstStyle/>
          <a:p>
            <a:endParaRPr lang="en-GB"/>
          </a:p>
        </p:txBody>
      </p:sp>
      <p:sp>
        <p:nvSpPr>
          <p:cNvPr id="6" name="Content Placeholder 5">
            <a:extLst>
              <a:ext uri="{FF2B5EF4-FFF2-40B4-BE49-F238E27FC236}">
                <a16:creationId xmlns:a16="http://schemas.microsoft.com/office/drawing/2014/main" id="{127B7932-7D06-4E7E-AF70-44D39F481C0B}"/>
              </a:ext>
            </a:extLst>
          </p:cNvPr>
          <p:cNvSpPr>
            <a:spLocks noGrp="1"/>
          </p:cNvSpPr>
          <p:nvPr>
            <p:ph sz="quarter" idx="12" hasCustomPrompt="1"/>
          </p:nvPr>
        </p:nvSpPr>
        <p:spPr>
          <a:xfrm>
            <a:off x="360000" y="1710000"/>
            <a:ext cx="17604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7">
            <a:extLst>
              <a:ext uri="{FF2B5EF4-FFF2-40B4-BE49-F238E27FC236}">
                <a16:creationId xmlns:a16="http://schemas.microsoft.com/office/drawing/2014/main" id="{2FB353AB-4D08-4BBD-91C2-E6A30A5F493F}"/>
              </a:ext>
            </a:extLst>
          </p:cNvPr>
          <p:cNvSpPr>
            <a:spLocks noGrp="1"/>
          </p:cNvSpPr>
          <p:nvPr>
            <p:ph sz="quarter" idx="13" hasCustomPrompt="1"/>
          </p:nvPr>
        </p:nvSpPr>
        <p:spPr>
          <a:xfrm>
            <a:off x="2301120" y="1710000"/>
            <a:ext cx="17604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9">
            <a:extLst>
              <a:ext uri="{FF2B5EF4-FFF2-40B4-BE49-F238E27FC236}">
                <a16:creationId xmlns:a16="http://schemas.microsoft.com/office/drawing/2014/main" id="{F4A6B5AF-EB3C-46C5-B212-27204822781C}"/>
              </a:ext>
            </a:extLst>
          </p:cNvPr>
          <p:cNvSpPr>
            <a:spLocks noGrp="1"/>
          </p:cNvSpPr>
          <p:nvPr>
            <p:ph sz="quarter" idx="14" hasCustomPrompt="1"/>
          </p:nvPr>
        </p:nvSpPr>
        <p:spPr>
          <a:xfrm>
            <a:off x="4242240" y="1710000"/>
            <a:ext cx="17604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11">
            <a:extLst>
              <a:ext uri="{FF2B5EF4-FFF2-40B4-BE49-F238E27FC236}">
                <a16:creationId xmlns:a16="http://schemas.microsoft.com/office/drawing/2014/main" id="{5800475F-DBE2-47A0-89B9-1175EDD8427E}"/>
              </a:ext>
            </a:extLst>
          </p:cNvPr>
          <p:cNvSpPr>
            <a:spLocks noGrp="1"/>
          </p:cNvSpPr>
          <p:nvPr>
            <p:ph sz="quarter" idx="15" hasCustomPrompt="1"/>
          </p:nvPr>
        </p:nvSpPr>
        <p:spPr>
          <a:xfrm>
            <a:off x="6183360" y="1710000"/>
            <a:ext cx="17604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Content Placeholder 13">
            <a:extLst>
              <a:ext uri="{FF2B5EF4-FFF2-40B4-BE49-F238E27FC236}">
                <a16:creationId xmlns:a16="http://schemas.microsoft.com/office/drawing/2014/main" id="{0B5CE08A-01D2-488B-843A-CA3415AB7320}"/>
              </a:ext>
            </a:extLst>
          </p:cNvPr>
          <p:cNvSpPr>
            <a:spLocks noGrp="1"/>
          </p:cNvSpPr>
          <p:nvPr>
            <p:ph sz="quarter" idx="16" hasCustomPrompt="1"/>
          </p:nvPr>
        </p:nvSpPr>
        <p:spPr>
          <a:xfrm>
            <a:off x="8124480" y="1710000"/>
            <a:ext cx="17604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Content Placeholder 15">
            <a:extLst>
              <a:ext uri="{FF2B5EF4-FFF2-40B4-BE49-F238E27FC236}">
                <a16:creationId xmlns:a16="http://schemas.microsoft.com/office/drawing/2014/main" id="{39BAB9BC-6F39-4494-87B4-04D45B7607BE}"/>
              </a:ext>
            </a:extLst>
          </p:cNvPr>
          <p:cNvSpPr>
            <a:spLocks noGrp="1"/>
          </p:cNvSpPr>
          <p:nvPr>
            <p:ph sz="quarter" idx="17" hasCustomPrompt="1"/>
          </p:nvPr>
        </p:nvSpPr>
        <p:spPr>
          <a:xfrm>
            <a:off x="10065600" y="1710000"/>
            <a:ext cx="17604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17">
            <a:extLst>
              <a:ext uri="{FF2B5EF4-FFF2-40B4-BE49-F238E27FC236}">
                <a16:creationId xmlns:a16="http://schemas.microsoft.com/office/drawing/2014/main" id="{569F7FED-54BA-4C56-83A5-FA8601194047}"/>
              </a:ext>
            </a:extLst>
          </p:cNvPr>
          <p:cNvSpPr>
            <a:spLocks noGrp="1"/>
          </p:cNvSpPr>
          <p:nvPr>
            <p:ph type="body" sz="quarter" idx="18" hasCustomPrompt="1"/>
          </p:nvPr>
        </p:nvSpPr>
        <p:spPr>
          <a:xfrm>
            <a:off x="360000" y="910800"/>
            <a:ext cx="11466000" cy="396000"/>
          </a:xfrm>
        </p:spPr>
        <p:txBody>
          <a:bodyPr/>
          <a:lstStyle>
            <a:lvl1pPr>
              <a:spcBef>
                <a:spcPts val="600"/>
              </a:spcBef>
              <a:defRPr sz="2200"/>
            </a:lvl1pPr>
            <a:lvl2pPr>
              <a:defRPr sz="2200"/>
            </a:lvl2pPr>
            <a:lvl3pPr>
              <a:defRPr sz="2200"/>
            </a:lvl3pPr>
            <a:lvl4pPr>
              <a:defRPr sz="2200"/>
            </a:lvl4pPr>
            <a:lvl5pPr>
              <a:defRPr sz="2200"/>
            </a:lvl5pPr>
          </a:lstStyle>
          <a:p>
            <a:pPr lvl="0"/>
            <a:r>
              <a:rPr lang="en-US"/>
              <a:t>Click to add subtitle</a:t>
            </a:r>
            <a:endParaRPr lang="en-GB"/>
          </a:p>
        </p:txBody>
      </p:sp>
    </p:spTree>
    <p:extLst>
      <p:ext uri="{BB962C8B-B14F-4D97-AF65-F5344CB8AC3E}">
        <p14:creationId xmlns:p14="http://schemas.microsoft.com/office/powerpoint/2010/main" val="2880084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6 x content + 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36FA1-AACD-4AC6-8977-227A1E8204A7}"/>
              </a:ext>
            </a:extLst>
          </p:cNvPr>
          <p:cNvSpPr>
            <a:spLocks noGrp="1"/>
          </p:cNvSpPr>
          <p:nvPr>
            <p:ph type="title" hasCustomPrompt="1"/>
          </p:nvPr>
        </p:nvSpPr>
        <p:spPr>
          <a:xfrm>
            <a:off x="359999" y="430718"/>
            <a:ext cx="11466875" cy="403200"/>
          </a:xfrm>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9E9A02C0-437A-4731-B690-16D1AFCAA82F}"/>
              </a:ext>
            </a:extLst>
          </p:cNvPr>
          <p:cNvSpPr>
            <a:spLocks noGrp="1"/>
          </p:cNvSpPr>
          <p:nvPr>
            <p:ph type="sldNum" sz="quarter" idx="10"/>
          </p:nvPr>
        </p:nvSpPr>
        <p:spPr/>
        <p:txBody>
          <a:bodyPr/>
          <a:lstStyle/>
          <a:p>
            <a:fld id="{4034BEE3-566C-4068-A777-C3A4762E861B}" type="slidenum">
              <a:rPr lang="en-GB" smtClean="0"/>
              <a:pPr/>
              <a:t>‹#›</a:t>
            </a:fld>
            <a:endParaRPr lang="en-GB"/>
          </a:p>
        </p:txBody>
      </p:sp>
      <p:sp>
        <p:nvSpPr>
          <p:cNvPr id="4" name="Footer Placeholder 3">
            <a:extLst>
              <a:ext uri="{FF2B5EF4-FFF2-40B4-BE49-F238E27FC236}">
                <a16:creationId xmlns:a16="http://schemas.microsoft.com/office/drawing/2014/main" id="{B7CC7B4E-73B3-4F33-A7FC-00F64BC9BBCD}"/>
              </a:ext>
            </a:extLst>
          </p:cNvPr>
          <p:cNvSpPr>
            <a:spLocks noGrp="1"/>
          </p:cNvSpPr>
          <p:nvPr>
            <p:ph type="ftr" sz="quarter" idx="11"/>
          </p:nvPr>
        </p:nvSpPr>
        <p:spPr/>
        <p:txBody>
          <a:bodyPr/>
          <a:lstStyle/>
          <a:p>
            <a:endParaRPr lang="en-GB"/>
          </a:p>
        </p:txBody>
      </p:sp>
      <p:sp>
        <p:nvSpPr>
          <p:cNvPr id="6" name="Text Placeholder 5">
            <a:extLst>
              <a:ext uri="{FF2B5EF4-FFF2-40B4-BE49-F238E27FC236}">
                <a16:creationId xmlns:a16="http://schemas.microsoft.com/office/drawing/2014/main" id="{570764FD-7DA2-4FE5-A31B-6691075F4688}"/>
              </a:ext>
            </a:extLst>
          </p:cNvPr>
          <p:cNvSpPr>
            <a:spLocks noGrp="1"/>
          </p:cNvSpPr>
          <p:nvPr>
            <p:ph type="body" sz="quarter" idx="12" hasCustomPrompt="1"/>
          </p:nvPr>
        </p:nvSpPr>
        <p:spPr>
          <a:xfrm>
            <a:off x="360000" y="1708149"/>
            <a:ext cx="1760400" cy="604800"/>
          </a:xfrm>
        </p:spPr>
        <p:txBody>
          <a:bodyPr/>
          <a:lstStyle>
            <a:lvl1pPr>
              <a:defRPr b="1"/>
            </a:lvl1pPr>
          </a:lstStyle>
          <a:p>
            <a:pPr lvl="0"/>
            <a:r>
              <a:rPr lang="en-US"/>
              <a:t>Click to add text</a:t>
            </a:r>
            <a:endParaRPr lang="en-GB"/>
          </a:p>
        </p:txBody>
      </p:sp>
      <p:sp>
        <p:nvSpPr>
          <p:cNvPr id="8" name="Content Placeholder 7">
            <a:extLst>
              <a:ext uri="{FF2B5EF4-FFF2-40B4-BE49-F238E27FC236}">
                <a16:creationId xmlns:a16="http://schemas.microsoft.com/office/drawing/2014/main" id="{CBC0C4CA-E13F-460B-A188-81482902B701}"/>
              </a:ext>
            </a:extLst>
          </p:cNvPr>
          <p:cNvSpPr>
            <a:spLocks noGrp="1"/>
          </p:cNvSpPr>
          <p:nvPr>
            <p:ph sz="quarter" idx="13" hasCustomPrompt="1"/>
          </p:nvPr>
        </p:nvSpPr>
        <p:spPr>
          <a:xfrm>
            <a:off x="360000" y="2376000"/>
            <a:ext cx="17604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E105AA54-6669-4974-B1E8-3E58001D876E}"/>
              </a:ext>
            </a:extLst>
          </p:cNvPr>
          <p:cNvSpPr>
            <a:spLocks noGrp="1"/>
          </p:cNvSpPr>
          <p:nvPr>
            <p:ph type="body" sz="quarter" idx="14" hasCustomPrompt="1"/>
          </p:nvPr>
        </p:nvSpPr>
        <p:spPr>
          <a:xfrm>
            <a:off x="2301120" y="1708149"/>
            <a:ext cx="1760400" cy="604800"/>
          </a:xfrm>
        </p:spPr>
        <p:txBody>
          <a:bodyPr/>
          <a:lstStyle>
            <a:lvl1pPr>
              <a:defRPr b="1"/>
            </a:lvl1pPr>
          </a:lstStyle>
          <a:p>
            <a:pPr lvl="0"/>
            <a:r>
              <a:rPr lang="en-US"/>
              <a:t>Click to add text</a:t>
            </a:r>
            <a:endParaRPr lang="en-GB"/>
          </a:p>
        </p:txBody>
      </p:sp>
      <p:sp>
        <p:nvSpPr>
          <p:cNvPr id="12" name="Content Placeholder 11">
            <a:extLst>
              <a:ext uri="{FF2B5EF4-FFF2-40B4-BE49-F238E27FC236}">
                <a16:creationId xmlns:a16="http://schemas.microsoft.com/office/drawing/2014/main" id="{D2A0DDBF-A8B7-4F77-B8D5-E6CF8FB015AE}"/>
              </a:ext>
            </a:extLst>
          </p:cNvPr>
          <p:cNvSpPr>
            <a:spLocks noGrp="1"/>
          </p:cNvSpPr>
          <p:nvPr>
            <p:ph sz="quarter" idx="15" hasCustomPrompt="1"/>
          </p:nvPr>
        </p:nvSpPr>
        <p:spPr>
          <a:xfrm>
            <a:off x="2301120" y="2376000"/>
            <a:ext cx="17604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a:extLst>
              <a:ext uri="{FF2B5EF4-FFF2-40B4-BE49-F238E27FC236}">
                <a16:creationId xmlns:a16="http://schemas.microsoft.com/office/drawing/2014/main" id="{E793D7A9-75C8-4028-9CA8-F07E93F82E4E}"/>
              </a:ext>
            </a:extLst>
          </p:cNvPr>
          <p:cNvSpPr>
            <a:spLocks noGrp="1"/>
          </p:cNvSpPr>
          <p:nvPr>
            <p:ph type="body" sz="quarter" idx="16" hasCustomPrompt="1"/>
          </p:nvPr>
        </p:nvSpPr>
        <p:spPr>
          <a:xfrm>
            <a:off x="4242240" y="1708150"/>
            <a:ext cx="1760400" cy="604800"/>
          </a:xfrm>
        </p:spPr>
        <p:txBody>
          <a:bodyPr/>
          <a:lstStyle>
            <a:lvl1pPr>
              <a:defRPr b="1"/>
            </a:lvl1pPr>
          </a:lstStyle>
          <a:p>
            <a:pPr lvl="0"/>
            <a:r>
              <a:rPr lang="en-US"/>
              <a:t>Click to add text</a:t>
            </a:r>
            <a:endParaRPr lang="en-GB"/>
          </a:p>
        </p:txBody>
      </p:sp>
      <p:sp>
        <p:nvSpPr>
          <p:cNvPr id="16" name="Content Placeholder 15">
            <a:extLst>
              <a:ext uri="{FF2B5EF4-FFF2-40B4-BE49-F238E27FC236}">
                <a16:creationId xmlns:a16="http://schemas.microsoft.com/office/drawing/2014/main" id="{9B5E2A26-6C2A-419D-B4DC-291BA85B0C8A}"/>
              </a:ext>
            </a:extLst>
          </p:cNvPr>
          <p:cNvSpPr>
            <a:spLocks noGrp="1"/>
          </p:cNvSpPr>
          <p:nvPr>
            <p:ph sz="quarter" idx="17" hasCustomPrompt="1"/>
          </p:nvPr>
        </p:nvSpPr>
        <p:spPr>
          <a:xfrm>
            <a:off x="4242240" y="2376000"/>
            <a:ext cx="17604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17">
            <a:extLst>
              <a:ext uri="{FF2B5EF4-FFF2-40B4-BE49-F238E27FC236}">
                <a16:creationId xmlns:a16="http://schemas.microsoft.com/office/drawing/2014/main" id="{3DE92C5F-EFFE-48BF-93E1-CC78EFCD2947}"/>
              </a:ext>
            </a:extLst>
          </p:cNvPr>
          <p:cNvSpPr>
            <a:spLocks noGrp="1"/>
          </p:cNvSpPr>
          <p:nvPr>
            <p:ph type="body" sz="quarter" idx="18" hasCustomPrompt="1"/>
          </p:nvPr>
        </p:nvSpPr>
        <p:spPr>
          <a:xfrm>
            <a:off x="6183360" y="1708149"/>
            <a:ext cx="1760400" cy="604800"/>
          </a:xfrm>
        </p:spPr>
        <p:txBody>
          <a:bodyPr/>
          <a:lstStyle>
            <a:lvl1pPr>
              <a:defRPr b="1"/>
            </a:lvl1pPr>
          </a:lstStyle>
          <a:p>
            <a:pPr lvl="0"/>
            <a:r>
              <a:rPr lang="en-US"/>
              <a:t>Click to add text</a:t>
            </a:r>
            <a:endParaRPr lang="en-GB"/>
          </a:p>
        </p:txBody>
      </p:sp>
      <p:sp>
        <p:nvSpPr>
          <p:cNvPr id="20" name="Content Placeholder 19">
            <a:extLst>
              <a:ext uri="{FF2B5EF4-FFF2-40B4-BE49-F238E27FC236}">
                <a16:creationId xmlns:a16="http://schemas.microsoft.com/office/drawing/2014/main" id="{3DA85A52-F7FD-4298-9AE5-CB80F4E3C640}"/>
              </a:ext>
            </a:extLst>
          </p:cNvPr>
          <p:cNvSpPr>
            <a:spLocks noGrp="1"/>
          </p:cNvSpPr>
          <p:nvPr>
            <p:ph sz="quarter" idx="19" hasCustomPrompt="1"/>
          </p:nvPr>
        </p:nvSpPr>
        <p:spPr>
          <a:xfrm>
            <a:off x="6183360" y="2376000"/>
            <a:ext cx="17604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21">
            <a:extLst>
              <a:ext uri="{FF2B5EF4-FFF2-40B4-BE49-F238E27FC236}">
                <a16:creationId xmlns:a16="http://schemas.microsoft.com/office/drawing/2014/main" id="{44E88849-5449-4627-813B-31B40F08F009}"/>
              </a:ext>
            </a:extLst>
          </p:cNvPr>
          <p:cNvSpPr>
            <a:spLocks noGrp="1"/>
          </p:cNvSpPr>
          <p:nvPr>
            <p:ph type="body" sz="quarter" idx="20" hasCustomPrompt="1"/>
          </p:nvPr>
        </p:nvSpPr>
        <p:spPr>
          <a:xfrm>
            <a:off x="8124480" y="1708150"/>
            <a:ext cx="1760400" cy="604800"/>
          </a:xfrm>
        </p:spPr>
        <p:txBody>
          <a:bodyPr/>
          <a:lstStyle>
            <a:lvl1pPr>
              <a:defRPr b="1"/>
            </a:lvl1pPr>
          </a:lstStyle>
          <a:p>
            <a:pPr lvl="0"/>
            <a:r>
              <a:rPr lang="en-US"/>
              <a:t>Click to add text</a:t>
            </a:r>
            <a:endParaRPr lang="en-GB"/>
          </a:p>
        </p:txBody>
      </p:sp>
      <p:sp>
        <p:nvSpPr>
          <p:cNvPr id="24" name="Content Placeholder 23">
            <a:extLst>
              <a:ext uri="{FF2B5EF4-FFF2-40B4-BE49-F238E27FC236}">
                <a16:creationId xmlns:a16="http://schemas.microsoft.com/office/drawing/2014/main" id="{9A7FC01F-A245-4C0F-BF24-3AAE6AC55CC4}"/>
              </a:ext>
            </a:extLst>
          </p:cNvPr>
          <p:cNvSpPr>
            <a:spLocks noGrp="1"/>
          </p:cNvSpPr>
          <p:nvPr>
            <p:ph sz="quarter" idx="21" hasCustomPrompt="1"/>
          </p:nvPr>
        </p:nvSpPr>
        <p:spPr>
          <a:xfrm>
            <a:off x="8124480" y="2376000"/>
            <a:ext cx="17604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26" name="Text Placeholder 25">
            <a:extLst>
              <a:ext uri="{FF2B5EF4-FFF2-40B4-BE49-F238E27FC236}">
                <a16:creationId xmlns:a16="http://schemas.microsoft.com/office/drawing/2014/main" id="{5CCD92EA-38A4-44E5-ADF7-78EA3D6DD06D}"/>
              </a:ext>
            </a:extLst>
          </p:cNvPr>
          <p:cNvSpPr>
            <a:spLocks noGrp="1"/>
          </p:cNvSpPr>
          <p:nvPr>
            <p:ph type="body" sz="quarter" idx="22" hasCustomPrompt="1"/>
          </p:nvPr>
        </p:nvSpPr>
        <p:spPr>
          <a:xfrm>
            <a:off x="10065600" y="1708150"/>
            <a:ext cx="1760400" cy="604800"/>
          </a:xfrm>
        </p:spPr>
        <p:txBody>
          <a:bodyPr/>
          <a:lstStyle>
            <a:lvl1pPr>
              <a:defRPr b="1"/>
            </a:lvl1pPr>
          </a:lstStyle>
          <a:p>
            <a:pPr lvl="0"/>
            <a:r>
              <a:rPr lang="en-US"/>
              <a:t>Click to add text</a:t>
            </a:r>
            <a:endParaRPr lang="en-GB"/>
          </a:p>
        </p:txBody>
      </p:sp>
      <p:sp>
        <p:nvSpPr>
          <p:cNvPr id="28" name="Content Placeholder 27">
            <a:extLst>
              <a:ext uri="{FF2B5EF4-FFF2-40B4-BE49-F238E27FC236}">
                <a16:creationId xmlns:a16="http://schemas.microsoft.com/office/drawing/2014/main" id="{8317D903-C6B2-443C-A2F2-E7B672E08E3B}"/>
              </a:ext>
            </a:extLst>
          </p:cNvPr>
          <p:cNvSpPr>
            <a:spLocks noGrp="1"/>
          </p:cNvSpPr>
          <p:nvPr>
            <p:ph sz="quarter" idx="23" hasCustomPrompt="1"/>
          </p:nvPr>
        </p:nvSpPr>
        <p:spPr>
          <a:xfrm>
            <a:off x="10065600" y="2376000"/>
            <a:ext cx="17604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30" name="Text Placeholder 29">
            <a:extLst>
              <a:ext uri="{FF2B5EF4-FFF2-40B4-BE49-F238E27FC236}">
                <a16:creationId xmlns:a16="http://schemas.microsoft.com/office/drawing/2014/main" id="{D26D01CC-3541-4F97-AF97-73FF6352033A}"/>
              </a:ext>
            </a:extLst>
          </p:cNvPr>
          <p:cNvSpPr>
            <a:spLocks noGrp="1"/>
          </p:cNvSpPr>
          <p:nvPr>
            <p:ph type="body" sz="quarter" idx="24" hasCustomPrompt="1"/>
          </p:nvPr>
        </p:nvSpPr>
        <p:spPr>
          <a:xfrm>
            <a:off x="360000" y="910800"/>
            <a:ext cx="11466000" cy="396000"/>
          </a:xfrm>
        </p:spPr>
        <p:txBody>
          <a:bodyPr/>
          <a:lstStyle>
            <a:lvl1pPr>
              <a:spcBef>
                <a:spcPts val="600"/>
              </a:spcBef>
              <a:defRPr sz="2200"/>
            </a:lvl1pPr>
          </a:lstStyle>
          <a:p>
            <a:pPr lvl="0"/>
            <a:r>
              <a:rPr lang="en-US"/>
              <a:t>Click to add subtitle</a:t>
            </a:r>
            <a:endParaRPr lang="en-GB"/>
          </a:p>
        </p:txBody>
      </p:sp>
    </p:spTree>
    <p:extLst>
      <p:ext uri="{BB962C8B-B14F-4D97-AF65-F5344CB8AC3E}">
        <p14:creationId xmlns:p14="http://schemas.microsoft.com/office/powerpoint/2010/main" val="3250292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62903-71A8-4BD2-B059-6BA4C3AA3987}"/>
              </a:ext>
            </a:extLst>
          </p:cNvPr>
          <p:cNvSpPr>
            <a:spLocks noGrp="1"/>
          </p:cNvSpPr>
          <p:nvPr>
            <p:ph type="title" hasCustomPrompt="1"/>
          </p:nvPr>
        </p:nvSpPr>
        <p:spPr>
          <a:xfrm>
            <a:off x="359999" y="430718"/>
            <a:ext cx="5626800" cy="403200"/>
          </a:xfrm>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333EFCC3-809C-4472-825A-5268DA759575}"/>
              </a:ext>
            </a:extLst>
          </p:cNvPr>
          <p:cNvSpPr>
            <a:spLocks noGrp="1"/>
          </p:cNvSpPr>
          <p:nvPr>
            <p:ph type="sldNum" sz="quarter" idx="10"/>
          </p:nvPr>
        </p:nvSpPr>
        <p:spPr/>
        <p:txBody>
          <a:bodyPr/>
          <a:lstStyle/>
          <a:p>
            <a:fld id="{4034BEE3-566C-4068-A777-C3A4762E861B}" type="slidenum">
              <a:rPr lang="en-GB" smtClean="0"/>
              <a:pPr/>
              <a:t>‹#›</a:t>
            </a:fld>
            <a:endParaRPr lang="en-GB"/>
          </a:p>
        </p:txBody>
      </p:sp>
      <p:sp>
        <p:nvSpPr>
          <p:cNvPr id="4" name="Footer Placeholder 3">
            <a:extLst>
              <a:ext uri="{FF2B5EF4-FFF2-40B4-BE49-F238E27FC236}">
                <a16:creationId xmlns:a16="http://schemas.microsoft.com/office/drawing/2014/main" id="{257A7757-8EC5-4D12-B56F-AB9F88D69ABD}"/>
              </a:ext>
            </a:extLst>
          </p:cNvPr>
          <p:cNvSpPr>
            <a:spLocks noGrp="1"/>
          </p:cNvSpPr>
          <p:nvPr>
            <p:ph type="ftr" sz="quarter" idx="11"/>
          </p:nvPr>
        </p:nvSpPr>
        <p:spPr/>
        <p:txBody>
          <a:bodyPr/>
          <a:lstStyle/>
          <a:p>
            <a:endParaRPr lang="en-GB"/>
          </a:p>
        </p:txBody>
      </p:sp>
      <p:sp>
        <p:nvSpPr>
          <p:cNvPr id="6" name="Text Placeholder 5">
            <a:extLst>
              <a:ext uri="{FF2B5EF4-FFF2-40B4-BE49-F238E27FC236}">
                <a16:creationId xmlns:a16="http://schemas.microsoft.com/office/drawing/2014/main" id="{C55437D9-CE22-451C-B458-B3F648A64234}"/>
              </a:ext>
            </a:extLst>
          </p:cNvPr>
          <p:cNvSpPr>
            <a:spLocks noGrp="1"/>
          </p:cNvSpPr>
          <p:nvPr>
            <p:ph type="body" sz="quarter" idx="12" hasCustomPrompt="1"/>
          </p:nvPr>
        </p:nvSpPr>
        <p:spPr>
          <a:xfrm>
            <a:off x="360000" y="1708150"/>
            <a:ext cx="56268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8" name="Picture Placeholder 7">
            <a:extLst>
              <a:ext uri="{FF2B5EF4-FFF2-40B4-BE49-F238E27FC236}">
                <a16:creationId xmlns:a16="http://schemas.microsoft.com/office/drawing/2014/main" id="{9F169CDD-9FFC-4BEA-A4C1-F55F1EBC5A64}"/>
              </a:ext>
            </a:extLst>
          </p:cNvPr>
          <p:cNvSpPr>
            <a:spLocks noGrp="1"/>
          </p:cNvSpPr>
          <p:nvPr>
            <p:ph type="pic" sz="quarter" idx="13"/>
          </p:nvPr>
        </p:nvSpPr>
        <p:spPr>
          <a:xfrm>
            <a:off x="6202799" y="430717"/>
            <a:ext cx="5626800" cy="5468400"/>
          </a:xfrm>
        </p:spPr>
        <p:txBody>
          <a:bodyPr anchor="ctr" anchorCtr="0"/>
          <a:lstStyle>
            <a:lvl1pPr algn="ctr">
              <a:defRPr/>
            </a:lvl1pPr>
          </a:lstStyle>
          <a:p>
            <a:r>
              <a:rPr lang="en-US"/>
              <a:t>Click icon to add picture</a:t>
            </a:r>
            <a:endParaRPr lang="en-GB"/>
          </a:p>
        </p:txBody>
      </p:sp>
    </p:spTree>
    <p:extLst>
      <p:ext uri="{BB962C8B-B14F-4D97-AF65-F5344CB8AC3E}">
        <p14:creationId xmlns:p14="http://schemas.microsoft.com/office/powerpoint/2010/main" val="376453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white)">
    <p:bg>
      <p:bgPr>
        <a:solidFill>
          <a:schemeClr val="bg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BCC9C48B-8F01-477C-A429-B5E465F5632C}"/>
              </a:ext>
            </a:extLst>
          </p:cNvPr>
          <p:cNvPicPr>
            <a:picLocks noChangeAspect="1"/>
          </p:cNvPicPr>
          <p:nvPr userDrawn="1">
            <p:custDataLst>
              <p:tags r:id="rId1"/>
            </p:custDataLst>
          </p:nvPr>
        </p:nvPicPr>
        <p:blipFill>
          <a:blip r:embed="rId3">
            <a:extLst>
              <a:ext uri="{96DAC541-7B7A-43D3-8B79-37D633B846F1}">
                <asvg:svgBlip xmlns:asvg="http://schemas.microsoft.com/office/drawing/2016/SVG/main" r:embed="rId4"/>
              </a:ext>
            </a:extLst>
          </a:blip>
          <a:stretch>
            <a:fillRect/>
          </a:stretch>
        </p:blipFill>
        <p:spPr>
          <a:xfrm>
            <a:off x="360000" y="558000"/>
            <a:ext cx="1940914" cy="367200"/>
          </a:xfrm>
          <a:prstGeom prst="rect">
            <a:avLst/>
          </a:prstGeom>
        </p:spPr>
      </p:pic>
      <p:sp>
        <p:nvSpPr>
          <p:cNvPr id="6" name="Picture Placeholder 6">
            <a:extLst>
              <a:ext uri="{FF2B5EF4-FFF2-40B4-BE49-F238E27FC236}">
                <a16:creationId xmlns:a16="http://schemas.microsoft.com/office/drawing/2014/main" id="{CC213809-11F2-4FF6-8836-C61FDCCBA32E}"/>
              </a:ext>
            </a:extLst>
          </p:cNvPr>
          <p:cNvSpPr>
            <a:spLocks noGrp="1"/>
          </p:cNvSpPr>
          <p:nvPr>
            <p:ph type="pic" sz="quarter" idx="19"/>
          </p:nvPr>
        </p:nvSpPr>
        <p:spPr>
          <a:xfrm>
            <a:off x="4272000" y="1490400"/>
            <a:ext cx="7920000" cy="4500000"/>
          </a:xfrm>
        </p:spPr>
        <p:txBody>
          <a:bodyPr/>
          <a:lstStyle/>
          <a:p>
            <a:r>
              <a:rPr lang="en-US"/>
              <a:t>Click icon to add picture</a:t>
            </a:r>
            <a:endParaRPr lang="en-GB"/>
          </a:p>
        </p:txBody>
      </p:sp>
      <p:sp>
        <p:nvSpPr>
          <p:cNvPr id="9" name="Title 1">
            <a:extLst>
              <a:ext uri="{FF2B5EF4-FFF2-40B4-BE49-F238E27FC236}">
                <a16:creationId xmlns:a16="http://schemas.microsoft.com/office/drawing/2014/main" id="{F1EB514B-0857-4EBF-B042-2A3E81792E20}"/>
              </a:ext>
            </a:extLst>
          </p:cNvPr>
          <p:cNvSpPr>
            <a:spLocks noGrp="1"/>
          </p:cNvSpPr>
          <p:nvPr>
            <p:ph type="ctrTitle" hasCustomPrompt="1"/>
          </p:nvPr>
        </p:nvSpPr>
        <p:spPr>
          <a:xfrm>
            <a:off x="360000" y="1490400"/>
            <a:ext cx="3520800" cy="1975330"/>
          </a:xfrm>
          <a:prstGeom prst="rect">
            <a:avLst/>
          </a:prstGeom>
        </p:spPr>
        <p:txBody>
          <a:bodyPr anchor="t">
            <a:noAutofit/>
          </a:bodyPr>
          <a:lstStyle>
            <a:lvl1pPr algn="l">
              <a:defRPr sz="3000" b="0">
                <a:solidFill>
                  <a:schemeClr val="tx1"/>
                </a:solidFill>
              </a:defRPr>
            </a:lvl1pPr>
          </a:lstStyle>
          <a:p>
            <a:r>
              <a:rPr lang="en-GB"/>
              <a:t>Click to add title</a:t>
            </a:r>
          </a:p>
        </p:txBody>
      </p:sp>
      <p:sp>
        <p:nvSpPr>
          <p:cNvPr id="10" name="Subtitle 2">
            <a:extLst>
              <a:ext uri="{FF2B5EF4-FFF2-40B4-BE49-F238E27FC236}">
                <a16:creationId xmlns:a16="http://schemas.microsoft.com/office/drawing/2014/main" id="{E8F4C310-09FC-4B27-9FA2-5128CE9C6086}"/>
              </a:ext>
            </a:extLst>
          </p:cNvPr>
          <p:cNvSpPr>
            <a:spLocks noGrp="1"/>
          </p:cNvSpPr>
          <p:nvPr>
            <p:ph type="subTitle" idx="1" hasCustomPrompt="1"/>
          </p:nvPr>
        </p:nvSpPr>
        <p:spPr>
          <a:xfrm>
            <a:off x="360000" y="3708000"/>
            <a:ext cx="3520800" cy="1022713"/>
          </a:xfrm>
          <a:prstGeom prst="rect">
            <a:avLst/>
          </a:prstGeom>
        </p:spPr>
        <p:txBody>
          <a:bodyPr anchor="t">
            <a:noAutofit/>
          </a:bodyPr>
          <a:lstStyle>
            <a:lvl1pPr marL="0" indent="0" algn="l">
              <a:spcBef>
                <a:spcPts val="600"/>
              </a:spcBef>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add subtitle</a:t>
            </a:r>
          </a:p>
        </p:txBody>
      </p:sp>
      <p:sp>
        <p:nvSpPr>
          <p:cNvPr id="3" name="Text Placeholder 2">
            <a:extLst>
              <a:ext uri="{FF2B5EF4-FFF2-40B4-BE49-F238E27FC236}">
                <a16:creationId xmlns:a16="http://schemas.microsoft.com/office/drawing/2014/main" id="{198B54B2-17FC-4F44-A549-93DE726BD63E}"/>
              </a:ext>
            </a:extLst>
          </p:cNvPr>
          <p:cNvSpPr>
            <a:spLocks noGrp="1"/>
          </p:cNvSpPr>
          <p:nvPr>
            <p:ph type="body" sz="quarter" idx="20" hasCustomPrompt="1"/>
          </p:nvPr>
        </p:nvSpPr>
        <p:spPr>
          <a:xfrm>
            <a:off x="360000" y="4971600"/>
            <a:ext cx="3519536" cy="1022713"/>
          </a:xfrm>
        </p:spPr>
        <p:txBody>
          <a:bodyPr anchor="b"/>
          <a:lstStyle>
            <a:lvl1pPr>
              <a:spcBef>
                <a:spcPts val="600"/>
              </a:spcBef>
              <a:defRPr sz="1200"/>
            </a:lvl1pPr>
          </a:lstStyle>
          <a:p>
            <a:pPr lvl="0"/>
            <a:r>
              <a:rPr lang="en-US"/>
              <a:t>Click to add text</a:t>
            </a:r>
          </a:p>
        </p:txBody>
      </p:sp>
      <p:pic>
        <p:nvPicPr>
          <p:cNvPr id="12" name="Picture 11">
            <a:extLst>
              <a:ext uri="{FF2B5EF4-FFF2-40B4-BE49-F238E27FC236}">
                <a16:creationId xmlns:a16="http://schemas.microsoft.com/office/drawing/2014/main" id="{8367E2D2-7C31-4CEA-8775-7B4E031C0347}"/>
              </a:ext>
            </a:extLst>
          </p:cNvPr>
          <p:cNvPicPr>
            <a:picLocks noChangeAspect="1"/>
          </p:cNvPicPr>
          <p:nvPr userDrawn="1"/>
        </p:nvPicPr>
        <p:blipFill>
          <a:blip r:embed="rId5"/>
          <a:stretch>
            <a:fillRect/>
          </a:stretch>
        </p:blipFill>
        <p:spPr>
          <a:xfrm>
            <a:off x="4213475" y="1490401"/>
            <a:ext cx="63612" cy="4500000"/>
          </a:xfrm>
          <a:prstGeom prst="rect">
            <a:avLst/>
          </a:prstGeom>
        </p:spPr>
      </p:pic>
    </p:spTree>
    <p:extLst>
      <p:ext uri="{BB962C8B-B14F-4D97-AF65-F5344CB8AC3E}">
        <p14:creationId xmlns:p14="http://schemas.microsoft.com/office/powerpoint/2010/main" val="1290336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8FAACB8-7B00-457D-8F89-FB4DD9039A6A}"/>
              </a:ext>
            </a:extLst>
          </p:cNvPr>
          <p:cNvSpPr>
            <a:spLocks noGrp="1"/>
          </p:cNvSpPr>
          <p:nvPr>
            <p:ph type="sldNum" sz="quarter" idx="10"/>
          </p:nvPr>
        </p:nvSpPr>
        <p:spPr/>
        <p:txBody>
          <a:bodyPr/>
          <a:lstStyle/>
          <a:p>
            <a:fld id="{4034BEE3-566C-4068-A777-C3A4762E861B}" type="slidenum">
              <a:rPr lang="en-GB" smtClean="0"/>
              <a:pPr/>
              <a:t>‹#›</a:t>
            </a:fld>
            <a:endParaRPr lang="en-GB"/>
          </a:p>
        </p:txBody>
      </p:sp>
      <p:sp>
        <p:nvSpPr>
          <p:cNvPr id="4" name="Footer Placeholder 3">
            <a:extLst>
              <a:ext uri="{FF2B5EF4-FFF2-40B4-BE49-F238E27FC236}">
                <a16:creationId xmlns:a16="http://schemas.microsoft.com/office/drawing/2014/main" id="{F6556072-910B-4986-8C02-A52A75446092}"/>
              </a:ext>
            </a:extLst>
          </p:cNvPr>
          <p:cNvSpPr>
            <a:spLocks noGrp="1"/>
          </p:cNvSpPr>
          <p:nvPr>
            <p:ph type="ftr" sz="quarter" idx="11"/>
          </p:nvPr>
        </p:nvSpPr>
        <p:spPr/>
        <p:txBody>
          <a:bodyPr/>
          <a:lstStyle/>
          <a:p>
            <a:endParaRPr lang="en-GB"/>
          </a:p>
        </p:txBody>
      </p:sp>
      <p:sp>
        <p:nvSpPr>
          <p:cNvPr id="8" name="Picture Placeholder 7">
            <a:extLst>
              <a:ext uri="{FF2B5EF4-FFF2-40B4-BE49-F238E27FC236}">
                <a16:creationId xmlns:a16="http://schemas.microsoft.com/office/drawing/2014/main" id="{44F34447-13E0-43B9-BE1F-C60C03555D39}"/>
              </a:ext>
            </a:extLst>
          </p:cNvPr>
          <p:cNvSpPr>
            <a:spLocks noGrp="1"/>
          </p:cNvSpPr>
          <p:nvPr>
            <p:ph type="pic" sz="quarter" idx="12"/>
          </p:nvPr>
        </p:nvSpPr>
        <p:spPr>
          <a:xfrm>
            <a:off x="360000" y="432000"/>
            <a:ext cx="5627561" cy="5468400"/>
          </a:xfrm>
        </p:spPr>
        <p:txBody>
          <a:bodyPr anchor="ctr" anchorCtr="0"/>
          <a:lstStyle>
            <a:lvl1pPr algn="ctr">
              <a:defRPr/>
            </a:lvl1pPr>
          </a:lstStyle>
          <a:p>
            <a:r>
              <a:rPr lang="en-US"/>
              <a:t>Click icon to add picture</a:t>
            </a:r>
            <a:endParaRPr lang="en-GB"/>
          </a:p>
        </p:txBody>
      </p:sp>
      <p:sp>
        <p:nvSpPr>
          <p:cNvPr id="6" name="Text Placeholder 5">
            <a:extLst>
              <a:ext uri="{FF2B5EF4-FFF2-40B4-BE49-F238E27FC236}">
                <a16:creationId xmlns:a16="http://schemas.microsoft.com/office/drawing/2014/main" id="{10D6BD01-6C23-44ED-8363-1C234E2533EA}"/>
              </a:ext>
            </a:extLst>
          </p:cNvPr>
          <p:cNvSpPr>
            <a:spLocks noGrp="1"/>
          </p:cNvSpPr>
          <p:nvPr>
            <p:ph type="body" sz="quarter" idx="13" hasCustomPrompt="1"/>
          </p:nvPr>
        </p:nvSpPr>
        <p:spPr>
          <a:xfrm>
            <a:off x="6202361" y="1708150"/>
            <a:ext cx="56268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586AABB0-FC25-4DDA-B141-9861B8EF64BF}"/>
              </a:ext>
            </a:extLst>
          </p:cNvPr>
          <p:cNvSpPr>
            <a:spLocks noGrp="1"/>
          </p:cNvSpPr>
          <p:nvPr>
            <p:ph type="title" hasCustomPrompt="1"/>
          </p:nvPr>
        </p:nvSpPr>
        <p:spPr>
          <a:xfrm>
            <a:off x="6202361" y="430718"/>
            <a:ext cx="5626800" cy="403200"/>
          </a:xfrm>
        </p:spPr>
        <p:txBody>
          <a:bodyPr/>
          <a:lstStyle>
            <a:lvl1pPr>
              <a:defRPr/>
            </a:lvl1pPr>
          </a:lstStyle>
          <a:p>
            <a:r>
              <a:rPr lang="en-US"/>
              <a:t>Click to add title</a:t>
            </a:r>
            <a:endParaRPr lang="en-GB"/>
          </a:p>
        </p:txBody>
      </p:sp>
    </p:spTree>
    <p:extLst>
      <p:ext uri="{BB962C8B-B14F-4D97-AF65-F5344CB8AC3E}">
        <p14:creationId xmlns:p14="http://schemas.microsoft.com/office/powerpoint/2010/main" val="92555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98738-2E1C-4407-AE23-FC7C52247775}"/>
              </a:ext>
            </a:extLst>
          </p:cNvPr>
          <p:cNvSpPr>
            <a:spLocks noGrp="1"/>
          </p:cNvSpPr>
          <p:nvPr>
            <p:ph type="title" hasCustomPrompt="1"/>
          </p:nvPr>
        </p:nvSpPr>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38DB932A-F9A4-4379-8F69-FA63BDFA2491}"/>
              </a:ext>
            </a:extLst>
          </p:cNvPr>
          <p:cNvSpPr>
            <a:spLocks noGrp="1"/>
          </p:cNvSpPr>
          <p:nvPr>
            <p:ph type="sldNum" sz="quarter" idx="10"/>
          </p:nvPr>
        </p:nvSpPr>
        <p:spPr/>
        <p:txBody>
          <a:bodyPr/>
          <a:lstStyle/>
          <a:p>
            <a:fld id="{4034BEE3-566C-4068-A777-C3A4762E861B}" type="slidenum">
              <a:rPr lang="en-GB" smtClean="0"/>
              <a:pPr/>
              <a:t>‹#›</a:t>
            </a:fld>
            <a:endParaRPr lang="en-GB"/>
          </a:p>
        </p:txBody>
      </p:sp>
      <p:sp>
        <p:nvSpPr>
          <p:cNvPr id="4" name="Footer Placeholder 3">
            <a:extLst>
              <a:ext uri="{FF2B5EF4-FFF2-40B4-BE49-F238E27FC236}">
                <a16:creationId xmlns:a16="http://schemas.microsoft.com/office/drawing/2014/main" id="{DC347A58-42BF-4A47-A878-643A5CD2794C}"/>
              </a:ext>
            </a:extLst>
          </p:cNvPr>
          <p:cNvSpPr>
            <a:spLocks noGrp="1"/>
          </p:cNvSpPr>
          <p:nvPr>
            <p:ph type="ftr" sz="quarter" idx="11"/>
          </p:nvPr>
        </p:nvSpPr>
        <p:spPr/>
        <p:txBody>
          <a:bodyPr/>
          <a:lstStyle/>
          <a:p>
            <a:endParaRPr lang="en-GB"/>
          </a:p>
        </p:txBody>
      </p:sp>
      <p:sp>
        <p:nvSpPr>
          <p:cNvPr id="6" name="Text Placeholder 5">
            <a:extLst>
              <a:ext uri="{FF2B5EF4-FFF2-40B4-BE49-F238E27FC236}">
                <a16:creationId xmlns:a16="http://schemas.microsoft.com/office/drawing/2014/main" id="{F7C6D4BB-14E1-42DC-832A-2D0CE7863284}"/>
              </a:ext>
            </a:extLst>
          </p:cNvPr>
          <p:cNvSpPr>
            <a:spLocks noGrp="1"/>
          </p:cNvSpPr>
          <p:nvPr>
            <p:ph type="body" sz="quarter" idx="12" hasCustomPrompt="1"/>
          </p:nvPr>
        </p:nvSpPr>
        <p:spPr>
          <a:xfrm>
            <a:off x="360363" y="910800"/>
            <a:ext cx="11466512" cy="396000"/>
          </a:xfrm>
        </p:spPr>
        <p:txBody>
          <a:bodyPr/>
          <a:lstStyle>
            <a:lvl1pPr>
              <a:spcBef>
                <a:spcPts val="600"/>
              </a:spcBef>
              <a:defRPr sz="2200"/>
            </a:lvl1pPr>
          </a:lstStyle>
          <a:p>
            <a:pPr lvl="0"/>
            <a:r>
              <a:rPr lang="en-US"/>
              <a:t>Click to add subtitle</a:t>
            </a:r>
            <a:endParaRPr lang="en-GB"/>
          </a:p>
        </p:txBody>
      </p:sp>
    </p:spTree>
    <p:extLst>
      <p:ext uri="{BB962C8B-B14F-4D97-AF65-F5344CB8AC3E}">
        <p14:creationId xmlns:p14="http://schemas.microsoft.com/office/powerpoint/2010/main" val="1506370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ooter only">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6B2F2EE-42BB-4EB6-8FC2-5E56E4F34F6F}"/>
              </a:ext>
            </a:extLst>
          </p:cNvPr>
          <p:cNvSpPr>
            <a:spLocks noGrp="1"/>
          </p:cNvSpPr>
          <p:nvPr>
            <p:ph type="sldNum" sz="quarter" idx="10"/>
          </p:nvPr>
        </p:nvSpPr>
        <p:spPr/>
        <p:txBody>
          <a:bodyPr/>
          <a:lstStyle/>
          <a:p>
            <a:fld id="{4034BEE3-566C-4068-A777-C3A4762E861B}" type="slidenum">
              <a:rPr lang="en-GB" smtClean="0"/>
              <a:pPr/>
              <a:t>‹#›</a:t>
            </a:fld>
            <a:endParaRPr lang="en-GB"/>
          </a:p>
        </p:txBody>
      </p:sp>
      <p:sp>
        <p:nvSpPr>
          <p:cNvPr id="4" name="Footer Placeholder 3">
            <a:extLst>
              <a:ext uri="{FF2B5EF4-FFF2-40B4-BE49-F238E27FC236}">
                <a16:creationId xmlns:a16="http://schemas.microsoft.com/office/drawing/2014/main" id="{73875A20-F354-407F-8F71-92C914742B40}"/>
              </a:ext>
            </a:extLst>
          </p:cNvPr>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131751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1 x content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596ED-8270-4BD9-9069-84F474882F2A}"/>
              </a:ext>
            </a:extLst>
          </p:cNvPr>
          <p:cNvSpPr>
            <a:spLocks noGrp="1"/>
          </p:cNvSpPr>
          <p:nvPr>
            <p:ph type="title" hasCustomPrompt="1"/>
          </p:nvPr>
        </p:nvSpPr>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FACA3A6B-089A-48DA-907F-9446B1276098}"/>
              </a:ext>
            </a:extLst>
          </p:cNvPr>
          <p:cNvSpPr>
            <a:spLocks noGrp="1"/>
          </p:cNvSpPr>
          <p:nvPr>
            <p:ph type="sldNum" sz="quarter" idx="10"/>
          </p:nvPr>
        </p:nvSpPr>
        <p:spPr/>
        <p:txBody>
          <a:bodyPr/>
          <a:lstStyle/>
          <a:p>
            <a:fld id="{4034BEE3-566C-4068-A777-C3A4762E861B}" type="slidenum">
              <a:rPr lang="en-GB" smtClean="0"/>
              <a:pPr/>
              <a:t>‹#›</a:t>
            </a:fld>
            <a:endParaRPr lang="en-GB"/>
          </a:p>
        </p:txBody>
      </p:sp>
      <p:sp>
        <p:nvSpPr>
          <p:cNvPr id="4" name="Footer Placeholder 3">
            <a:extLst>
              <a:ext uri="{FF2B5EF4-FFF2-40B4-BE49-F238E27FC236}">
                <a16:creationId xmlns:a16="http://schemas.microsoft.com/office/drawing/2014/main" id="{3E873D13-8BEF-4470-A16D-19EDE6E7AAA3}"/>
              </a:ext>
            </a:extLst>
          </p:cNvPr>
          <p:cNvSpPr>
            <a:spLocks noGrp="1"/>
          </p:cNvSpPr>
          <p:nvPr>
            <p:ph type="ftr" sz="quarter" idx="11"/>
          </p:nvPr>
        </p:nvSpPr>
        <p:spPr/>
        <p:txBody>
          <a:bodyPr/>
          <a:lstStyle/>
          <a:p>
            <a:endParaRPr lang="en-GB"/>
          </a:p>
        </p:txBody>
      </p:sp>
      <p:sp>
        <p:nvSpPr>
          <p:cNvPr id="10" name="Content Placeholder 9">
            <a:extLst>
              <a:ext uri="{FF2B5EF4-FFF2-40B4-BE49-F238E27FC236}">
                <a16:creationId xmlns:a16="http://schemas.microsoft.com/office/drawing/2014/main" id="{E01F0EAC-DF03-4553-8D22-C26B163DC97D}"/>
              </a:ext>
            </a:extLst>
          </p:cNvPr>
          <p:cNvSpPr>
            <a:spLocks noGrp="1"/>
          </p:cNvSpPr>
          <p:nvPr>
            <p:ph sz="quarter" idx="14" hasCustomPrompt="1"/>
          </p:nvPr>
        </p:nvSpPr>
        <p:spPr>
          <a:xfrm>
            <a:off x="360363" y="1710000"/>
            <a:ext cx="114660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501063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1 x content + heading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B7F44-1A9D-43CE-8B94-70E892BCC6C4}"/>
              </a:ext>
            </a:extLst>
          </p:cNvPr>
          <p:cNvSpPr>
            <a:spLocks noGrp="1"/>
          </p:cNvSpPr>
          <p:nvPr>
            <p:ph type="title" hasCustomPrompt="1"/>
          </p:nvPr>
        </p:nvSpPr>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00F0CD56-CDEF-4F99-82E9-F8344BA7D8B8}"/>
              </a:ext>
            </a:extLst>
          </p:cNvPr>
          <p:cNvSpPr>
            <a:spLocks noGrp="1"/>
          </p:cNvSpPr>
          <p:nvPr>
            <p:ph type="sldNum" sz="quarter" idx="10"/>
          </p:nvPr>
        </p:nvSpPr>
        <p:spPr/>
        <p:txBody>
          <a:bodyPr/>
          <a:lstStyle/>
          <a:p>
            <a:fld id="{4034BEE3-566C-4068-A777-C3A4762E861B}" type="slidenum">
              <a:rPr lang="en-GB" smtClean="0"/>
              <a:pPr/>
              <a:t>‹#›</a:t>
            </a:fld>
            <a:endParaRPr lang="en-GB"/>
          </a:p>
        </p:txBody>
      </p:sp>
      <p:sp>
        <p:nvSpPr>
          <p:cNvPr id="4" name="Footer Placeholder 3">
            <a:extLst>
              <a:ext uri="{FF2B5EF4-FFF2-40B4-BE49-F238E27FC236}">
                <a16:creationId xmlns:a16="http://schemas.microsoft.com/office/drawing/2014/main" id="{CAF17232-4933-4B44-AB0A-14F7352465FB}"/>
              </a:ext>
            </a:extLst>
          </p:cNvPr>
          <p:cNvSpPr>
            <a:spLocks noGrp="1"/>
          </p:cNvSpPr>
          <p:nvPr>
            <p:ph type="ftr" sz="quarter" idx="11"/>
          </p:nvPr>
        </p:nvSpPr>
        <p:spPr/>
        <p:txBody>
          <a:bodyPr/>
          <a:lstStyle/>
          <a:p>
            <a:endParaRPr lang="en-GB"/>
          </a:p>
        </p:txBody>
      </p:sp>
      <p:sp>
        <p:nvSpPr>
          <p:cNvPr id="6" name="Text Placeholder 5">
            <a:extLst>
              <a:ext uri="{FF2B5EF4-FFF2-40B4-BE49-F238E27FC236}">
                <a16:creationId xmlns:a16="http://schemas.microsoft.com/office/drawing/2014/main" id="{54A8CE99-0AD9-4D9C-9C09-47545620E96B}"/>
              </a:ext>
            </a:extLst>
          </p:cNvPr>
          <p:cNvSpPr>
            <a:spLocks noGrp="1"/>
          </p:cNvSpPr>
          <p:nvPr>
            <p:ph type="body" sz="quarter" idx="12" hasCustomPrompt="1"/>
          </p:nvPr>
        </p:nvSpPr>
        <p:spPr>
          <a:xfrm>
            <a:off x="360000" y="1710000"/>
            <a:ext cx="11464925" cy="604800"/>
          </a:xfrm>
        </p:spPr>
        <p:txBody>
          <a:bodyPr/>
          <a:lstStyle>
            <a:lvl1pPr>
              <a:defRPr b="1"/>
            </a:lvl1pPr>
          </a:lstStyle>
          <a:p>
            <a:pPr lvl="0"/>
            <a:r>
              <a:rPr lang="en-US"/>
              <a:t>Click to add text</a:t>
            </a:r>
            <a:endParaRPr lang="en-GB"/>
          </a:p>
        </p:txBody>
      </p:sp>
      <p:sp>
        <p:nvSpPr>
          <p:cNvPr id="8" name="Content Placeholder 7">
            <a:extLst>
              <a:ext uri="{FF2B5EF4-FFF2-40B4-BE49-F238E27FC236}">
                <a16:creationId xmlns:a16="http://schemas.microsoft.com/office/drawing/2014/main" id="{58CF1398-AEAE-44BE-B05F-E03B17EB921A}"/>
              </a:ext>
            </a:extLst>
          </p:cNvPr>
          <p:cNvSpPr>
            <a:spLocks noGrp="1"/>
          </p:cNvSpPr>
          <p:nvPr>
            <p:ph sz="quarter" idx="13" hasCustomPrompt="1"/>
          </p:nvPr>
        </p:nvSpPr>
        <p:spPr>
          <a:xfrm>
            <a:off x="360000" y="2376000"/>
            <a:ext cx="114660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9870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2 x content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667F2-B31E-4932-857C-E542EC7E06FE}"/>
              </a:ext>
            </a:extLst>
          </p:cNvPr>
          <p:cNvSpPr>
            <a:spLocks noGrp="1"/>
          </p:cNvSpPr>
          <p:nvPr>
            <p:ph type="title" hasCustomPrompt="1"/>
          </p:nvPr>
        </p:nvSpPr>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4286C412-8D9A-4518-BD82-093D1D70BD3A}"/>
              </a:ext>
            </a:extLst>
          </p:cNvPr>
          <p:cNvSpPr>
            <a:spLocks noGrp="1"/>
          </p:cNvSpPr>
          <p:nvPr>
            <p:ph type="sldNum" sz="quarter" idx="10"/>
          </p:nvPr>
        </p:nvSpPr>
        <p:spPr/>
        <p:txBody>
          <a:bodyPr/>
          <a:lstStyle/>
          <a:p>
            <a:fld id="{4034BEE3-566C-4068-A777-C3A4762E861B}" type="slidenum">
              <a:rPr lang="en-GB" smtClean="0"/>
              <a:pPr/>
              <a:t>‹#›</a:t>
            </a:fld>
            <a:endParaRPr lang="en-GB"/>
          </a:p>
        </p:txBody>
      </p:sp>
      <p:sp>
        <p:nvSpPr>
          <p:cNvPr id="4" name="Footer Placeholder 3">
            <a:extLst>
              <a:ext uri="{FF2B5EF4-FFF2-40B4-BE49-F238E27FC236}">
                <a16:creationId xmlns:a16="http://schemas.microsoft.com/office/drawing/2014/main" id="{458D1434-081E-42DD-A0E7-8AD211AD6053}"/>
              </a:ext>
            </a:extLst>
          </p:cNvPr>
          <p:cNvSpPr>
            <a:spLocks noGrp="1"/>
          </p:cNvSpPr>
          <p:nvPr>
            <p:ph type="ftr" sz="quarter" idx="11"/>
          </p:nvPr>
        </p:nvSpPr>
        <p:spPr/>
        <p:txBody>
          <a:bodyPr/>
          <a:lstStyle/>
          <a:p>
            <a:endParaRPr lang="en-GB"/>
          </a:p>
        </p:txBody>
      </p:sp>
      <p:sp>
        <p:nvSpPr>
          <p:cNvPr id="6" name="Content Placeholder 5">
            <a:extLst>
              <a:ext uri="{FF2B5EF4-FFF2-40B4-BE49-F238E27FC236}">
                <a16:creationId xmlns:a16="http://schemas.microsoft.com/office/drawing/2014/main" id="{F1D24B38-2DD2-4BE4-A6BC-6AB461A6A6AC}"/>
              </a:ext>
            </a:extLst>
          </p:cNvPr>
          <p:cNvSpPr>
            <a:spLocks noGrp="1"/>
          </p:cNvSpPr>
          <p:nvPr>
            <p:ph sz="quarter" idx="12" hasCustomPrompt="1"/>
          </p:nvPr>
        </p:nvSpPr>
        <p:spPr>
          <a:xfrm>
            <a:off x="360363" y="1710000"/>
            <a:ext cx="56268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7">
            <a:extLst>
              <a:ext uri="{FF2B5EF4-FFF2-40B4-BE49-F238E27FC236}">
                <a16:creationId xmlns:a16="http://schemas.microsoft.com/office/drawing/2014/main" id="{A028BB49-92B7-4BBE-AD91-816AF9386D4C}"/>
              </a:ext>
            </a:extLst>
          </p:cNvPr>
          <p:cNvSpPr>
            <a:spLocks noGrp="1"/>
          </p:cNvSpPr>
          <p:nvPr>
            <p:ph sz="quarter" idx="13" hasCustomPrompt="1"/>
          </p:nvPr>
        </p:nvSpPr>
        <p:spPr>
          <a:xfrm>
            <a:off x="6200965" y="1710000"/>
            <a:ext cx="5626800" cy="3998913"/>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282133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2 x content + headings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07A87-9762-46A5-A1BF-60907C2C37A7}"/>
              </a:ext>
            </a:extLst>
          </p:cNvPr>
          <p:cNvSpPr>
            <a:spLocks noGrp="1"/>
          </p:cNvSpPr>
          <p:nvPr>
            <p:ph type="title" hasCustomPrompt="1"/>
          </p:nvPr>
        </p:nvSpPr>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3CEE70F8-6350-4489-8BF1-B1E111BCABD9}"/>
              </a:ext>
            </a:extLst>
          </p:cNvPr>
          <p:cNvSpPr>
            <a:spLocks noGrp="1"/>
          </p:cNvSpPr>
          <p:nvPr>
            <p:ph type="sldNum" sz="quarter" idx="10"/>
          </p:nvPr>
        </p:nvSpPr>
        <p:spPr/>
        <p:txBody>
          <a:bodyPr/>
          <a:lstStyle/>
          <a:p>
            <a:fld id="{4034BEE3-566C-4068-A777-C3A4762E861B}" type="slidenum">
              <a:rPr lang="en-GB" smtClean="0"/>
              <a:pPr/>
              <a:t>‹#›</a:t>
            </a:fld>
            <a:endParaRPr lang="en-GB"/>
          </a:p>
        </p:txBody>
      </p:sp>
      <p:sp>
        <p:nvSpPr>
          <p:cNvPr id="4" name="Footer Placeholder 3">
            <a:extLst>
              <a:ext uri="{FF2B5EF4-FFF2-40B4-BE49-F238E27FC236}">
                <a16:creationId xmlns:a16="http://schemas.microsoft.com/office/drawing/2014/main" id="{A50CCAD9-3BB6-43FD-8F71-48FD58809076}"/>
              </a:ext>
            </a:extLst>
          </p:cNvPr>
          <p:cNvSpPr>
            <a:spLocks noGrp="1"/>
          </p:cNvSpPr>
          <p:nvPr>
            <p:ph type="ftr" sz="quarter" idx="11"/>
          </p:nvPr>
        </p:nvSpPr>
        <p:spPr/>
        <p:txBody>
          <a:bodyPr/>
          <a:lstStyle/>
          <a:p>
            <a:endParaRPr lang="en-GB"/>
          </a:p>
        </p:txBody>
      </p:sp>
      <p:sp>
        <p:nvSpPr>
          <p:cNvPr id="6" name="Text Placeholder 5">
            <a:extLst>
              <a:ext uri="{FF2B5EF4-FFF2-40B4-BE49-F238E27FC236}">
                <a16:creationId xmlns:a16="http://schemas.microsoft.com/office/drawing/2014/main" id="{260E6D9E-AC7D-4CD8-9A1B-DC502AAB0B81}"/>
              </a:ext>
            </a:extLst>
          </p:cNvPr>
          <p:cNvSpPr>
            <a:spLocks noGrp="1"/>
          </p:cNvSpPr>
          <p:nvPr>
            <p:ph type="body" sz="quarter" idx="12" hasCustomPrompt="1"/>
          </p:nvPr>
        </p:nvSpPr>
        <p:spPr>
          <a:xfrm>
            <a:off x="360363" y="1710000"/>
            <a:ext cx="5626800" cy="604800"/>
          </a:xfrm>
        </p:spPr>
        <p:txBody>
          <a:bodyPr/>
          <a:lstStyle>
            <a:lvl1pPr>
              <a:defRPr b="1"/>
            </a:lvl1pPr>
          </a:lstStyle>
          <a:p>
            <a:pPr lvl="0"/>
            <a:r>
              <a:rPr lang="en-US"/>
              <a:t>Click to add text</a:t>
            </a:r>
            <a:endParaRPr lang="en-GB"/>
          </a:p>
        </p:txBody>
      </p:sp>
      <p:sp>
        <p:nvSpPr>
          <p:cNvPr id="8" name="Content Placeholder 7">
            <a:extLst>
              <a:ext uri="{FF2B5EF4-FFF2-40B4-BE49-F238E27FC236}">
                <a16:creationId xmlns:a16="http://schemas.microsoft.com/office/drawing/2014/main" id="{0F252CF9-0987-4CBA-8CC7-B6582ECA2390}"/>
              </a:ext>
            </a:extLst>
          </p:cNvPr>
          <p:cNvSpPr>
            <a:spLocks noGrp="1"/>
          </p:cNvSpPr>
          <p:nvPr>
            <p:ph sz="quarter" idx="13" hasCustomPrompt="1"/>
          </p:nvPr>
        </p:nvSpPr>
        <p:spPr>
          <a:xfrm>
            <a:off x="360363" y="2376000"/>
            <a:ext cx="56268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1FAA4903-9221-4FF9-912C-268A8584F333}"/>
              </a:ext>
            </a:extLst>
          </p:cNvPr>
          <p:cNvSpPr>
            <a:spLocks noGrp="1"/>
          </p:cNvSpPr>
          <p:nvPr>
            <p:ph type="body" sz="quarter" idx="14" hasCustomPrompt="1"/>
          </p:nvPr>
        </p:nvSpPr>
        <p:spPr>
          <a:xfrm>
            <a:off x="6202800" y="1710000"/>
            <a:ext cx="5626800" cy="604838"/>
          </a:xfrm>
        </p:spPr>
        <p:txBody>
          <a:bodyPr/>
          <a:lstStyle>
            <a:lvl1pPr>
              <a:defRPr b="1"/>
            </a:lvl1pPr>
          </a:lstStyle>
          <a:p>
            <a:pPr lvl="0"/>
            <a:r>
              <a:rPr lang="en-US"/>
              <a:t>Click to add text</a:t>
            </a:r>
            <a:endParaRPr lang="en-GB"/>
          </a:p>
        </p:txBody>
      </p:sp>
      <p:sp>
        <p:nvSpPr>
          <p:cNvPr id="12" name="Content Placeholder 11">
            <a:extLst>
              <a:ext uri="{FF2B5EF4-FFF2-40B4-BE49-F238E27FC236}">
                <a16:creationId xmlns:a16="http://schemas.microsoft.com/office/drawing/2014/main" id="{23F8654F-9C23-4A2E-AF1D-7C6743D88CE6}"/>
              </a:ext>
            </a:extLst>
          </p:cNvPr>
          <p:cNvSpPr>
            <a:spLocks noGrp="1"/>
          </p:cNvSpPr>
          <p:nvPr>
            <p:ph sz="quarter" idx="15" hasCustomPrompt="1"/>
          </p:nvPr>
        </p:nvSpPr>
        <p:spPr>
          <a:xfrm>
            <a:off x="6202363" y="2376488"/>
            <a:ext cx="5626800" cy="3343275"/>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116837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3 x content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ECC06-0E64-440D-9CE8-5164D165186F}"/>
              </a:ext>
            </a:extLst>
          </p:cNvPr>
          <p:cNvSpPr>
            <a:spLocks noGrp="1"/>
          </p:cNvSpPr>
          <p:nvPr>
            <p:ph type="title" hasCustomPrompt="1"/>
          </p:nvPr>
        </p:nvSpPr>
        <p:spPr>
          <a:xfrm>
            <a:off x="359999" y="430718"/>
            <a:ext cx="11466875" cy="403200"/>
          </a:xfrm>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F490BAE0-3503-40B7-97FF-3BBA5C4DD77A}"/>
              </a:ext>
            </a:extLst>
          </p:cNvPr>
          <p:cNvSpPr>
            <a:spLocks noGrp="1"/>
          </p:cNvSpPr>
          <p:nvPr>
            <p:ph type="sldNum" sz="quarter" idx="10"/>
          </p:nvPr>
        </p:nvSpPr>
        <p:spPr/>
        <p:txBody>
          <a:bodyPr/>
          <a:lstStyle/>
          <a:p>
            <a:fld id="{4034BEE3-566C-4068-A777-C3A4762E861B}" type="slidenum">
              <a:rPr lang="en-GB" smtClean="0"/>
              <a:pPr/>
              <a:t>‹#›</a:t>
            </a:fld>
            <a:endParaRPr lang="en-GB"/>
          </a:p>
        </p:txBody>
      </p:sp>
      <p:sp>
        <p:nvSpPr>
          <p:cNvPr id="4" name="Footer Placeholder 3">
            <a:extLst>
              <a:ext uri="{FF2B5EF4-FFF2-40B4-BE49-F238E27FC236}">
                <a16:creationId xmlns:a16="http://schemas.microsoft.com/office/drawing/2014/main" id="{A542D4FE-2A34-4C36-A765-CE00B9912ADD}"/>
              </a:ext>
            </a:extLst>
          </p:cNvPr>
          <p:cNvSpPr>
            <a:spLocks noGrp="1"/>
          </p:cNvSpPr>
          <p:nvPr>
            <p:ph type="ftr" sz="quarter" idx="11"/>
          </p:nvPr>
        </p:nvSpPr>
        <p:spPr/>
        <p:txBody>
          <a:bodyPr/>
          <a:lstStyle/>
          <a:p>
            <a:endParaRPr lang="en-GB"/>
          </a:p>
        </p:txBody>
      </p:sp>
      <p:sp>
        <p:nvSpPr>
          <p:cNvPr id="6" name="Content Placeholder 5">
            <a:extLst>
              <a:ext uri="{FF2B5EF4-FFF2-40B4-BE49-F238E27FC236}">
                <a16:creationId xmlns:a16="http://schemas.microsoft.com/office/drawing/2014/main" id="{D9E4B3E9-7CA2-4847-B7BD-96957DE30226}"/>
              </a:ext>
            </a:extLst>
          </p:cNvPr>
          <p:cNvSpPr>
            <a:spLocks noGrp="1"/>
          </p:cNvSpPr>
          <p:nvPr>
            <p:ph sz="quarter" idx="12" hasCustomPrompt="1"/>
          </p:nvPr>
        </p:nvSpPr>
        <p:spPr>
          <a:xfrm>
            <a:off x="360362" y="1710000"/>
            <a:ext cx="36720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7">
            <a:extLst>
              <a:ext uri="{FF2B5EF4-FFF2-40B4-BE49-F238E27FC236}">
                <a16:creationId xmlns:a16="http://schemas.microsoft.com/office/drawing/2014/main" id="{910D5E0E-637F-4A32-A98F-3FE4ED81219E}"/>
              </a:ext>
            </a:extLst>
          </p:cNvPr>
          <p:cNvSpPr>
            <a:spLocks noGrp="1"/>
          </p:cNvSpPr>
          <p:nvPr>
            <p:ph sz="quarter" idx="13" hasCustomPrompt="1"/>
          </p:nvPr>
        </p:nvSpPr>
        <p:spPr>
          <a:xfrm>
            <a:off x="4257618" y="1710000"/>
            <a:ext cx="36720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9">
            <a:extLst>
              <a:ext uri="{FF2B5EF4-FFF2-40B4-BE49-F238E27FC236}">
                <a16:creationId xmlns:a16="http://schemas.microsoft.com/office/drawing/2014/main" id="{A6435609-FC5D-424F-A15C-A0856D1FFFF3}"/>
              </a:ext>
            </a:extLst>
          </p:cNvPr>
          <p:cNvSpPr>
            <a:spLocks noGrp="1"/>
          </p:cNvSpPr>
          <p:nvPr>
            <p:ph sz="quarter" idx="14" hasCustomPrompt="1"/>
          </p:nvPr>
        </p:nvSpPr>
        <p:spPr>
          <a:xfrm>
            <a:off x="8154874" y="1710000"/>
            <a:ext cx="36720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887170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3 x content + headings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5AEE3-9929-4A79-A968-8D4311BF5D5E}"/>
              </a:ext>
            </a:extLst>
          </p:cNvPr>
          <p:cNvSpPr>
            <a:spLocks noGrp="1"/>
          </p:cNvSpPr>
          <p:nvPr>
            <p:ph type="title" hasCustomPrompt="1"/>
          </p:nvPr>
        </p:nvSpPr>
        <p:spPr>
          <a:xfrm>
            <a:off x="359999" y="430718"/>
            <a:ext cx="11466875" cy="403200"/>
          </a:xfrm>
        </p:spPr>
        <p:txBody>
          <a:bodyPr/>
          <a:lstStyle/>
          <a:p>
            <a:r>
              <a:rPr lang="en-US"/>
              <a:t>Click to add title</a:t>
            </a:r>
            <a:endParaRPr lang="en-GB"/>
          </a:p>
        </p:txBody>
      </p:sp>
      <p:sp>
        <p:nvSpPr>
          <p:cNvPr id="3" name="Slide Number Placeholder 2">
            <a:extLst>
              <a:ext uri="{FF2B5EF4-FFF2-40B4-BE49-F238E27FC236}">
                <a16:creationId xmlns:a16="http://schemas.microsoft.com/office/drawing/2014/main" id="{DDAA155B-CCB9-45EF-83E7-A4F386C3D593}"/>
              </a:ext>
            </a:extLst>
          </p:cNvPr>
          <p:cNvSpPr>
            <a:spLocks noGrp="1"/>
          </p:cNvSpPr>
          <p:nvPr>
            <p:ph type="sldNum" sz="quarter" idx="10"/>
          </p:nvPr>
        </p:nvSpPr>
        <p:spPr/>
        <p:txBody>
          <a:bodyPr/>
          <a:lstStyle/>
          <a:p>
            <a:fld id="{4034BEE3-566C-4068-A777-C3A4762E861B}" type="slidenum">
              <a:rPr lang="en-GB" smtClean="0"/>
              <a:pPr/>
              <a:t>‹#›</a:t>
            </a:fld>
            <a:endParaRPr lang="en-GB"/>
          </a:p>
        </p:txBody>
      </p:sp>
      <p:sp>
        <p:nvSpPr>
          <p:cNvPr id="4" name="Footer Placeholder 3">
            <a:extLst>
              <a:ext uri="{FF2B5EF4-FFF2-40B4-BE49-F238E27FC236}">
                <a16:creationId xmlns:a16="http://schemas.microsoft.com/office/drawing/2014/main" id="{6E46BAB9-04B4-4317-A1F0-FDDB9A1286EA}"/>
              </a:ext>
            </a:extLst>
          </p:cNvPr>
          <p:cNvSpPr>
            <a:spLocks noGrp="1"/>
          </p:cNvSpPr>
          <p:nvPr>
            <p:ph type="ftr" sz="quarter" idx="11"/>
          </p:nvPr>
        </p:nvSpPr>
        <p:spPr/>
        <p:txBody>
          <a:bodyPr/>
          <a:lstStyle/>
          <a:p>
            <a:endParaRPr lang="en-GB"/>
          </a:p>
        </p:txBody>
      </p:sp>
      <p:sp>
        <p:nvSpPr>
          <p:cNvPr id="6" name="Text Placeholder 5">
            <a:extLst>
              <a:ext uri="{FF2B5EF4-FFF2-40B4-BE49-F238E27FC236}">
                <a16:creationId xmlns:a16="http://schemas.microsoft.com/office/drawing/2014/main" id="{02044888-1B05-4294-ABC2-A93A4A32E0DD}"/>
              </a:ext>
            </a:extLst>
          </p:cNvPr>
          <p:cNvSpPr>
            <a:spLocks noGrp="1"/>
          </p:cNvSpPr>
          <p:nvPr>
            <p:ph type="body" sz="quarter" idx="12" hasCustomPrompt="1"/>
          </p:nvPr>
        </p:nvSpPr>
        <p:spPr>
          <a:xfrm>
            <a:off x="360000" y="1710000"/>
            <a:ext cx="3672000" cy="604800"/>
          </a:xfrm>
        </p:spPr>
        <p:txBody>
          <a:bodyPr/>
          <a:lstStyle>
            <a:lvl1pPr>
              <a:defRPr b="1"/>
            </a:lvl1pPr>
          </a:lstStyle>
          <a:p>
            <a:pPr lvl="0"/>
            <a:r>
              <a:rPr lang="en-US"/>
              <a:t>Click to add text</a:t>
            </a:r>
          </a:p>
        </p:txBody>
      </p:sp>
      <p:sp>
        <p:nvSpPr>
          <p:cNvPr id="8" name="Content Placeholder 7">
            <a:extLst>
              <a:ext uri="{FF2B5EF4-FFF2-40B4-BE49-F238E27FC236}">
                <a16:creationId xmlns:a16="http://schemas.microsoft.com/office/drawing/2014/main" id="{FB8C48F8-FEC0-41E0-BBB9-68EC3003D7D8}"/>
              </a:ext>
            </a:extLst>
          </p:cNvPr>
          <p:cNvSpPr>
            <a:spLocks noGrp="1"/>
          </p:cNvSpPr>
          <p:nvPr>
            <p:ph sz="quarter" idx="13" hasCustomPrompt="1"/>
          </p:nvPr>
        </p:nvSpPr>
        <p:spPr>
          <a:xfrm>
            <a:off x="360363" y="2376000"/>
            <a:ext cx="36720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F59D2917-03D0-4000-AA1D-13CEEB10FBFD}"/>
              </a:ext>
            </a:extLst>
          </p:cNvPr>
          <p:cNvSpPr>
            <a:spLocks noGrp="1"/>
          </p:cNvSpPr>
          <p:nvPr>
            <p:ph type="body" sz="quarter" idx="14" hasCustomPrompt="1"/>
          </p:nvPr>
        </p:nvSpPr>
        <p:spPr>
          <a:xfrm>
            <a:off x="4257437" y="1710000"/>
            <a:ext cx="3672000" cy="604800"/>
          </a:xfrm>
        </p:spPr>
        <p:txBody>
          <a:bodyPr/>
          <a:lstStyle>
            <a:lvl1pPr>
              <a:defRPr b="1"/>
            </a:lvl1pPr>
          </a:lstStyle>
          <a:p>
            <a:pPr lvl="0"/>
            <a:r>
              <a:rPr lang="en-US"/>
              <a:t>Click to add text</a:t>
            </a:r>
            <a:endParaRPr lang="en-GB"/>
          </a:p>
        </p:txBody>
      </p:sp>
      <p:sp>
        <p:nvSpPr>
          <p:cNvPr id="12" name="Content Placeholder 11">
            <a:extLst>
              <a:ext uri="{FF2B5EF4-FFF2-40B4-BE49-F238E27FC236}">
                <a16:creationId xmlns:a16="http://schemas.microsoft.com/office/drawing/2014/main" id="{DDE23886-2490-491C-8436-F655BBCD8C99}"/>
              </a:ext>
            </a:extLst>
          </p:cNvPr>
          <p:cNvSpPr>
            <a:spLocks noGrp="1"/>
          </p:cNvSpPr>
          <p:nvPr>
            <p:ph sz="quarter" idx="15" hasCustomPrompt="1"/>
          </p:nvPr>
        </p:nvSpPr>
        <p:spPr>
          <a:xfrm>
            <a:off x="4257619" y="2376488"/>
            <a:ext cx="3672000" cy="3343275"/>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a:extLst>
              <a:ext uri="{FF2B5EF4-FFF2-40B4-BE49-F238E27FC236}">
                <a16:creationId xmlns:a16="http://schemas.microsoft.com/office/drawing/2014/main" id="{51DA3C15-7E9D-4E22-895A-F50878BD332E}"/>
              </a:ext>
            </a:extLst>
          </p:cNvPr>
          <p:cNvSpPr>
            <a:spLocks noGrp="1"/>
          </p:cNvSpPr>
          <p:nvPr>
            <p:ph type="body" sz="quarter" idx="16" hasCustomPrompt="1"/>
          </p:nvPr>
        </p:nvSpPr>
        <p:spPr>
          <a:xfrm>
            <a:off x="8154874" y="1710000"/>
            <a:ext cx="3672000" cy="604838"/>
          </a:xfrm>
        </p:spPr>
        <p:txBody>
          <a:bodyPr/>
          <a:lstStyle>
            <a:lvl1pPr>
              <a:defRPr b="1"/>
            </a:lvl1pPr>
          </a:lstStyle>
          <a:p>
            <a:pPr lvl="0"/>
            <a:r>
              <a:rPr lang="en-US"/>
              <a:t>Click to add text</a:t>
            </a:r>
            <a:endParaRPr lang="en-GB"/>
          </a:p>
        </p:txBody>
      </p:sp>
      <p:sp>
        <p:nvSpPr>
          <p:cNvPr id="16" name="Content Placeholder 15">
            <a:extLst>
              <a:ext uri="{FF2B5EF4-FFF2-40B4-BE49-F238E27FC236}">
                <a16:creationId xmlns:a16="http://schemas.microsoft.com/office/drawing/2014/main" id="{C41F52C9-6836-4FC9-99EA-1BF6FF01DF3F}"/>
              </a:ext>
            </a:extLst>
          </p:cNvPr>
          <p:cNvSpPr>
            <a:spLocks noGrp="1"/>
          </p:cNvSpPr>
          <p:nvPr>
            <p:ph sz="quarter" idx="17" hasCustomPrompt="1"/>
          </p:nvPr>
        </p:nvSpPr>
        <p:spPr>
          <a:xfrm>
            <a:off x="8154874" y="2376000"/>
            <a:ext cx="36720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698475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4 x content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C880B-B2A1-4343-8F1B-D11FAEA2A2C5}"/>
              </a:ext>
            </a:extLst>
          </p:cNvPr>
          <p:cNvSpPr>
            <a:spLocks noGrp="1"/>
          </p:cNvSpPr>
          <p:nvPr>
            <p:ph type="title" hasCustomPrompt="1"/>
          </p:nvPr>
        </p:nvSpPr>
        <p:spPr>
          <a:xfrm>
            <a:off x="359999" y="430718"/>
            <a:ext cx="11466875" cy="403200"/>
          </a:xfrm>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C41184D5-78E0-4646-8F38-C52C718FFF6F}"/>
              </a:ext>
            </a:extLst>
          </p:cNvPr>
          <p:cNvSpPr>
            <a:spLocks noGrp="1"/>
          </p:cNvSpPr>
          <p:nvPr>
            <p:ph type="sldNum" sz="quarter" idx="10"/>
          </p:nvPr>
        </p:nvSpPr>
        <p:spPr/>
        <p:txBody>
          <a:bodyPr/>
          <a:lstStyle/>
          <a:p>
            <a:fld id="{4034BEE3-566C-4068-A777-C3A4762E861B}" type="slidenum">
              <a:rPr lang="en-GB" smtClean="0"/>
              <a:pPr/>
              <a:t>‹#›</a:t>
            </a:fld>
            <a:endParaRPr lang="en-GB"/>
          </a:p>
        </p:txBody>
      </p:sp>
      <p:sp>
        <p:nvSpPr>
          <p:cNvPr id="4" name="Footer Placeholder 3">
            <a:extLst>
              <a:ext uri="{FF2B5EF4-FFF2-40B4-BE49-F238E27FC236}">
                <a16:creationId xmlns:a16="http://schemas.microsoft.com/office/drawing/2014/main" id="{09802832-2B66-4562-9C71-D7D1507397C2}"/>
              </a:ext>
            </a:extLst>
          </p:cNvPr>
          <p:cNvSpPr>
            <a:spLocks noGrp="1"/>
          </p:cNvSpPr>
          <p:nvPr>
            <p:ph type="ftr" sz="quarter" idx="11"/>
          </p:nvPr>
        </p:nvSpPr>
        <p:spPr/>
        <p:txBody>
          <a:bodyPr/>
          <a:lstStyle/>
          <a:p>
            <a:endParaRPr lang="en-GB"/>
          </a:p>
        </p:txBody>
      </p:sp>
      <p:sp>
        <p:nvSpPr>
          <p:cNvPr id="6" name="Content Placeholder 5">
            <a:extLst>
              <a:ext uri="{FF2B5EF4-FFF2-40B4-BE49-F238E27FC236}">
                <a16:creationId xmlns:a16="http://schemas.microsoft.com/office/drawing/2014/main" id="{AEF49FA9-6D89-44C4-B6C9-EA8D7FB75632}"/>
              </a:ext>
            </a:extLst>
          </p:cNvPr>
          <p:cNvSpPr>
            <a:spLocks noGrp="1"/>
          </p:cNvSpPr>
          <p:nvPr>
            <p:ph sz="quarter" idx="12" hasCustomPrompt="1"/>
          </p:nvPr>
        </p:nvSpPr>
        <p:spPr>
          <a:xfrm>
            <a:off x="360362" y="1710000"/>
            <a:ext cx="27288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7">
            <a:extLst>
              <a:ext uri="{FF2B5EF4-FFF2-40B4-BE49-F238E27FC236}">
                <a16:creationId xmlns:a16="http://schemas.microsoft.com/office/drawing/2014/main" id="{BAD1D924-231B-4C18-8E90-2DFF9C04EF04}"/>
              </a:ext>
            </a:extLst>
          </p:cNvPr>
          <p:cNvSpPr>
            <a:spLocks noGrp="1"/>
          </p:cNvSpPr>
          <p:nvPr>
            <p:ph sz="quarter" idx="13" hasCustomPrompt="1"/>
          </p:nvPr>
        </p:nvSpPr>
        <p:spPr>
          <a:xfrm>
            <a:off x="3272933" y="1710000"/>
            <a:ext cx="27288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9">
            <a:extLst>
              <a:ext uri="{FF2B5EF4-FFF2-40B4-BE49-F238E27FC236}">
                <a16:creationId xmlns:a16="http://schemas.microsoft.com/office/drawing/2014/main" id="{9EF0024D-3708-4302-8C69-256AD7593873}"/>
              </a:ext>
            </a:extLst>
          </p:cNvPr>
          <p:cNvSpPr>
            <a:spLocks noGrp="1"/>
          </p:cNvSpPr>
          <p:nvPr>
            <p:ph sz="quarter" idx="14" hasCustomPrompt="1"/>
          </p:nvPr>
        </p:nvSpPr>
        <p:spPr>
          <a:xfrm>
            <a:off x="6185504" y="1710000"/>
            <a:ext cx="27288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11">
            <a:extLst>
              <a:ext uri="{FF2B5EF4-FFF2-40B4-BE49-F238E27FC236}">
                <a16:creationId xmlns:a16="http://schemas.microsoft.com/office/drawing/2014/main" id="{E3415997-1B6E-4BEC-B682-F9280D0D5E3E}"/>
              </a:ext>
            </a:extLst>
          </p:cNvPr>
          <p:cNvSpPr>
            <a:spLocks noGrp="1"/>
          </p:cNvSpPr>
          <p:nvPr>
            <p:ph sz="quarter" idx="15" hasCustomPrompt="1"/>
          </p:nvPr>
        </p:nvSpPr>
        <p:spPr>
          <a:xfrm>
            <a:off x="9098074" y="1710000"/>
            <a:ext cx="27288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668855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1 (black)">
    <p:bg>
      <p:bgPr>
        <a:solidFill>
          <a:srgbClr val="000000"/>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A919E3D3-0D4F-48CE-AB93-69E448E98470}"/>
              </a:ext>
            </a:extLst>
          </p:cNvPr>
          <p:cNvPicPr>
            <a:picLocks noChangeAspect="1"/>
          </p:cNvPicPr>
          <p:nvPr userDrawn="1">
            <p:custDataLst>
              <p:tags r:id="rId1"/>
            </p:custDataLst>
          </p:nvPr>
        </p:nvPicPr>
        <p:blipFill>
          <a:blip r:embed="rId3">
            <a:extLst>
              <a:ext uri="{96DAC541-7B7A-43D3-8B79-37D633B846F1}">
                <asvg:svgBlip xmlns:asvg="http://schemas.microsoft.com/office/drawing/2016/SVG/main" r:embed="rId4"/>
              </a:ext>
            </a:extLst>
          </a:blip>
          <a:stretch>
            <a:fillRect/>
          </a:stretch>
        </p:blipFill>
        <p:spPr>
          <a:xfrm>
            <a:off x="360000" y="558000"/>
            <a:ext cx="1940914" cy="367200"/>
          </a:xfrm>
          <a:prstGeom prst="rect">
            <a:avLst/>
          </a:prstGeom>
        </p:spPr>
      </p:pic>
      <p:sp>
        <p:nvSpPr>
          <p:cNvPr id="2" name="Title 1"/>
          <p:cNvSpPr>
            <a:spLocks noGrp="1"/>
          </p:cNvSpPr>
          <p:nvPr>
            <p:ph type="ctrTitle" hasCustomPrompt="1"/>
          </p:nvPr>
        </p:nvSpPr>
        <p:spPr>
          <a:xfrm>
            <a:off x="360000" y="1490400"/>
            <a:ext cx="3520800" cy="1976400"/>
          </a:xfrm>
          <a:prstGeom prst="rect">
            <a:avLst/>
          </a:prstGeom>
        </p:spPr>
        <p:txBody>
          <a:bodyPr anchor="t">
            <a:noAutofit/>
          </a:bodyPr>
          <a:lstStyle>
            <a:lvl1pPr algn="l">
              <a:defRPr sz="3000" b="0">
                <a:solidFill>
                  <a:srgbClr val="FFFFFF"/>
                </a:solidFill>
              </a:defRPr>
            </a:lvl1pPr>
          </a:lstStyle>
          <a:p>
            <a:r>
              <a:rPr lang="en-GB"/>
              <a:t>Click to add title</a:t>
            </a:r>
          </a:p>
        </p:txBody>
      </p:sp>
      <p:sp>
        <p:nvSpPr>
          <p:cNvPr id="3" name="Subtitle 2"/>
          <p:cNvSpPr>
            <a:spLocks noGrp="1"/>
          </p:cNvSpPr>
          <p:nvPr>
            <p:ph type="subTitle" idx="1" hasCustomPrompt="1"/>
          </p:nvPr>
        </p:nvSpPr>
        <p:spPr>
          <a:xfrm>
            <a:off x="360000" y="3708000"/>
            <a:ext cx="3520800" cy="1022400"/>
          </a:xfrm>
          <a:prstGeom prst="rect">
            <a:avLst/>
          </a:prstGeom>
        </p:spPr>
        <p:txBody>
          <a:bodyPr anchor="t">
            <a:noAutofit/>
          </a:bodyPr>
          <a:lstStyle>
            <a:lvl1pPr marL="0" indent="0" algn="l">
              <a:spcBef>
                <a:spcPts val="600"/>
              </a:spcBef>
              <a:buNone/>
              <a:defRPr sz="1800" b="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add subtitle</a:t>
            </a:r>
          </a:p>
        </p:txBody>
      </p:sp>
      <p:sp>
        <p:nvSpPr>
          <p:cNvPr id="6" name="Text Placeholder 5">
            <a:extLst>
              <a:ext uri="{FF2B5EF4-FFF2-40B4-BE49-F238E27FC236}">
                <a16:creationId xmlns:a16="http://schemas.microsoft.com/office/drawing/2014/main" id="{50929DC8-987C-4BF4-9A49-8F549F1F3DBE}"/>
              </a:ext>
            </a:extLst>
          </p:cNvPr>
          <p:cNvSpPr>
            <a:spLocks noGrp="1"/>
          </p:cNvSpPr>
          <p:nvPr>
            <p:ph type="body" sz="quarter" idx="10" hasCustomPrompt="1"/>
          </p:nvPr>
        </p:nvSpPr>
        <p:spPr>
          <a:xfrm>
            <a:off x="360363" y="4971600"/>
            <a:ext cx="3521075" cy="1022350"/>
          </a:xfrm>
        </p:spPr>
        <p:txBody>
          <a:bodyPr anchor="b"/>
          <a:lstStyle>
            <a:lvl1pPr>
              <a:spcBef>
                <a:spcPts val="600"/>
              </a:spcBef>
              <a:defRPr sz="1200">
                <a:solidFill>
                  <a:srgbClr val="FFFFFF"/>
                </a:solidFill>
              </a:defRPr>
            </a:lvl1pPr>
          </a:lstStyle>
          <a:p>
            <a:pPr lvl="0"/>
            <a:r>
              <a:rPr lang="en-GB"/>
              <a:t>Click to add text</a:t>
            </a:r>
          </a:p>
        </p:txBody>
      </p:sp>
    </p:spTree>
    <p:extLst>
      <p:ext uri="{BB962C8B-B14F-4D97-AF65-F5344CB8AC3E}">
        <p14:creationId xmlns:p14="http://schemas.microsoft.com/office/powerpoint/2010/main" val="3710511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4 x content + headings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6C45C-9BBB-4B14-BC71-8D9593AF9252}"/>
              </a:ext>
            </a:extLst>
          </p:cNvPr>
          <p:cNvSpPr>
            <a:spLocks noGrp="1"/>
          </p:cNvSpPr>
          <p:nvPr>
            <p:ph type="title" hasCustomPrompt="1"/>
          </p:nvPr>
        </p:nvSpPr>
        <p:spPr>
          <a:xfrm>
            <a:off x="359999" y="430718"/>
            <a:ext cx="11466875" cy="403200"/>
          </a:xfrm>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3DCA3869-0626-4D7E-A07F-ED2B248D284C}"/>
              </a:ext>
            </a:extLst>
          </p:cNvPr>
          <p:cNvSpPr>
            <a:spLocks noGrp="1"/>
          </p:cNvSpPr>
          <p:nvPr>
            <p:ph type="sldNum" sz="quarter" idx="10"/>
          </p:nvPr>
        </p:nvSpPr>
        <p:spPr/>
        <p:txBody>
          <a:bodyPr/>
          <a:lstStyle/>
          <a:p>
            <a:fld id="{4034BEE3-566C-4068-A777-C3A4762E861B}" type="slidenum">
              <a:rPr lang="en-GB" smtClean="0"/>
              <a:pPr/>
              <a:t>‹#›</a:t>
            </a:fld>
            <a:endParaRPr lang="en-GB"/>
          </a:p>
        </p:txBody>
      </p:sp>
      <p:sp>
        <p:nvSpPr>
          <p:cNvPr id="4" name="Footer Placeholder 3">
            <a:extLst>
              <a:ext uri="{FF2B5EF4-FFF2-40B4-BE49-F238E27FC236}">
                <a16:creationId xmlns:a16="http://schemas.microsoft.com/office/drawing/2014/main" id="{F29845BF-B227-4307-81B9-E7C8FC57CD26}"/>
              </a:ext>
            </a:extLst>
          </p:cNvPr>
          <p:cNvSpPr>
            <a:spLocks noGrp="1"/>
          </p:cNvSpPr>
          <p:nvPr>
            <p:ph type="ftr" sz="quarter" idx="11"/>
          </p:nvPr>
        </p:nvSpPr>
        <p:spPr/>
        <p:txBody>
          <a:bodyPr/>
          <a:lstStyle/>
          <a:p>
            <a:endParaRPr lang="en-GB"/>
          </a:p>
        </p:txBody>
      </p:sp>
      <p:sp>
        <p:nvSpPr>
          <p:cNvPr id="6" name="Text Placeholder 5">
            <a:extLst>
              <a:ext uri="{FF2B5EF4-FFF2-40B4-BE49-F238E27FC236}">
                <a16:creationId xmlns:a16="http://schemas.microsoft.com/office/drawing/2014/main" id="{C1A4FC7E-D91D-407A-BFBE-F405D6BBEA67}"/>
              </a:ext>
            </a:extLst>
          </p:cNvPr>
          <p:cNvSpPr>
            <a:spLocks noGrp="1"/>
          </p:cNvSpPr>
          <p:nvPr>
            <p:ph type="body" sz="quarter" idx="12" hasCustomPrompt="1"/>
          </p:nvPr>
        </p:nvSpPr>
        <p:spPr>
          <a:xfrm>
            <a:off x="360000" y="1710000"/>
            <a:ext cx="2728800" cy="604800"/>
          </a:xfrm>
        </p:spPr>
        <p:txBody>
          <a:bodyPr/>
          <a:lstStyle>
            <a:lvl1pPr>
              <a:defRPr b="1"/>
            </a:lvl1pPr>
          </a:lstStyle>
          <a:p>
            <a:pPr lvl="0"/>
            <a:r>
              <a:rPr lang="en-US"/>
              <a:t>Click to add text</a:t>
            </a:r>
            <a:endParaRPr lang="en-GB"/>
          </a:p>
        </p:txBody>
      </p:sp>
      <p:sp>
        <p:nvSpPr>
          <p:cNvPr id="8" name="Content Placeholder 7">
            <a:extLst>
              <a:ext uri="{FF2B5EF4-FFF2-40B4-BE49-F238E27FC236}">
                <a16:creationId xmlns:a16="http://schemas.microsoft.com/office/drawing/2014/main" id="{129916EF-EC2F-4137-B182-AA5508918E8F}"/>
              </a:ext>
            </a:extLst>
          </p:cNvPr>
          <p:cNvSpPr>
            <a:spLocks noGrp="1"/>
          </p:cNvSpPr>
          <p:nvPr>
            <p:ph sz="quarter" idx="13" hasCustomPrompt="1"/>
          </p:nvPr>
        </p:nvSpPr>
        <p:spPr>
          <a:xfrm>
            <a:off x="360000" y="2376000"/>
            <a:ext cx="27288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6D9A3CD5-4B7B-41AC-BFD5-7AA2D853D03E}"/>
              </a:ext>
            </a:extLst>
          </p:cNvPr>
          <p:cNvSpPr>
            <a:spLocks noGrp="1"/>
          </p:cNvSpPr>
          <p:nvPr>
            <p:ph type="body" sz="quarter" idx="14" hasCustomPrompt="1"/>
          </p:nvPr>
        </p:nvSpPr>
        <p:spPr>
          <a:xfrm>
            <a:off x="3272691" y="1710000"/>
            <a:ext cx="2728800" cy="604838"/>
          </a:xfrm>
        </p:spPr>
        <p:txBody>
          <a:bodyPr/>
          <a:lstStyle>
            <a:lvl1pPr>
              <a:defRPr b="1"/>
            </a:lvl1pPr>
          </a:lstStyle>
          <a:p>
            <a:pPr lvl="0"/>
            <a:r>
              <a:rPr lang="en-US"/>
              <a:t>Click to add text</a:t>
            </a:r>
            <a:endParaRPr lang="en-GB"/>
          </a:p>
        </p:txBody>
      </p:sp>
      <p:sp>
        <p:nvSpPr>
          <p:cNvPr id="12" name="Content Placeholder 11">
            <a:extLst>
              <a:ext uri="{FF2B5EF4-FFF2-40B4-BE49-F238E27FC236}">
                <a16:creationId xmlns:a16="http://schemas.microsoft.com/office/drawing/2014/main" id="{35F727AD-E63B-412E-B986-D86DFE5EED29}"/>
              </a:ext>
            </a:extLst>
          </p:cNvPr>
          <p:cNvSpPr>
            <a:spLocks noGrp="1"/>
          </p:cNvSpPr>
          <p:nvPr>
            <p:ph sz="quarter" idx="15" hasCustomPrompt="1"/>
          </p:nvPr>
        </p:nvSpPr>
        <p:spPr>
          <a:xfrm>
            <a:off x="3272691" y="2376488"/>
            <a:ext cx="27288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a:extLst>
              <a:ext uri="{FF2B5EF4-FFF2-40B4-BE49-F238E27FC236}">
                <a16:creationId xmlns:a16="http://schemas.microsoft.com/office/drawing/2014/main" id="{8CEE6CD4-960B-4926-8A35-E8FF363F8723}"/>
              </a:ext>
            </a:extLst>
          </p:cNvPr>
          <p:cNvSpPr>
            <a:spLocks noGrp="1"/>
          </p:cNvSpPr>
          <p:nvPr>
            <p:ph type="body" sz="quarter" idx="16" hasCustomPrompt="1"/>
          </p:nvPr>
        </p:nvSpPr>
        <p:spPr>
          <a:xfrm>
            <a:off x="6185382" y="1710000"/>
            <a:ext cx="2728800" cy="604800"/>
          </a:xfrm>
        </p:spPr>
        <p:txBody>
          <a:bodyPr/>
          <a:lstStyle>
            <a:lvl1pPr>
              <a:defRPr b="1"/>
            </a:lvl1pPr>
          </a:lstStyle>
          <a:p>
            <a:pPr lvl="0"/>
            <a:r>
              <a:rPr lang="en-US"/>
              <a:t>Click to add text</a:t>
            </a:r>
            <a:endParaRPr lang="en-GB"/>
          </a:p>
        </p:txBody>
      </p:sp>
      <p:sp>
        <p:nvSpPr>
          <p:cNvPr id="16" name="Content Placeholder 15">
            <a:extLst>
              <a:ext uri="{FF2B5EF4-FFF2-40B4-BE49-F238E27FC236}">
                <a16:creationId xmlns:a16="http://schemas.microsoft.com/office/drawing/2014/main" id="{E544BF1C-E9EC-43D2-A239-79E43B7C24CD}"/>
              </a:ext>
            </a:extLst>
          </p:cNvPr>
          <p:cNvSpPr>
            <a:spLocks noGrp="1"/>
          </p:cNvSpPr>
          <p:nvPr>
            <p:ph sz="quarter" idx="17" hasCustomPrompt="1"/>
          </p:nvPr>
        </p:nvSpPr>
        <p:spPr>
          <a:xfrm>
            <a:off x="6185382" y="2376000"/>
            <a:ext cx="27288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17">
            <a:extLst>
              <a:ext uri="{FF2B5EF4-FFF2-40B4-BE49-F238E27FC236}">
                <a16:creationId xmlns:a16="http://schemas.microsoft.com/office/drawing/2014/main" id="{A27027DC-FD56-4CD6-8B38-7C623A97D1C4}"/>
              </a:ext>
            </a:extLst>
          </p:cNvPr>
          <p:cNvSpPr>
            <a:spLocks noGrp="1"/>
          </p:cNvSpPr>
          <p:nvPr>
            <p:ph type="body" sz="quarter" idx="18" hasCustomPrompt="1"/>
          </p:nvPr>
        </p:nvSpPr>
        <p:spPr>
          <a:xfrm>
            <a:off x="9098074" y="1710000"/>
            <a:ext cx="2728800" cy="604800"/>
          </a:xfrm>
        </p:spPr>
        <p:txBody>
          <a:bodyPr/>
          <a:lstStyle>
            <a:lvl1pPr>
              <a:defRPr b="1"/>
            </a:lvl1pPr>
          </a:lstStyle>
          <a:p>
            <a:pPr lvl="0"/>
            <a:r>
              <a:rPr lang="en-US"/>
              <a:t>Click to add text</a:t>
            </a:r>
            <a:endParaRPr lang="en-GB"/>
          </a:p>
        </p:txBody>
      </p:sp>
      <p:sp>
        <p:nvSpPr>
          <p:cNvPr id="20" name="Content Placeholder 19">
            <a:extLst>
              <a:ext uri="{FF2B5EF4-FFF2-40B4-BE49-F238E27FC236}">
                <a16:creationId xmlns:a16="http://schemas.microsoft.com/office/drawing/2014/main" id="{5513656D-7804-45C7-9561-4FFDBE1F523B}"/>
              </a:ext>
            </a:extLst>
          </p:cNvPr>
          <p:cNvSpPr>
            <a:spLocks noGrp="1"/>
          </p:cNvSpPr>
          <p:nvPr>
            <p:ph sz="quarter" idx="19" hasCustomPrompt="1"/>
          </p:nvPr>
        </p:nvSpPr>
        <p:spPr>
          <a:xfrm>
            <a:off x="9098074" y="2376488"/>
            <a:ext cx="2728800" cy="3343275"/>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455809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5 x content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EED13-8109-40D7-B85E-48D72364D6E5}"/>
              </a:ext>
            </a:extLst>
          </p:cNvPr>
          <p:cNvSpPr>
            <a:spLocks noGrp="1"/>
          </p:cNvSpPr>
          <p:nvPr>
            <p:ph type="title" hasCustomPrompt="1"/>
          </p:nvPr>
        </p:nvSpPr>
        <p:spPr>
          <a:xfrm>
            <a:off x="359999" y="430718"/>
            <a:ext cx="11466875" cy="403200"/>
          </a:xfrm>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5A60EB60-D174-4782-B63F-DCF2657E1B13}"/>
              </a:ext>
            </a:extLst>
          </p:cNvPr>
          <p:cNvSpPr>
            <a:spLocks noGrp="1"/>
          </p:cNvSpPr>
          <p:nvPr>
            <p:ph type="sldNum" sz="quarter" idx="10"/>
          </p:nvPr>
        </p:nvSpPr>
        <p:spPr/>
        <p:txBody>
          <a:bodyPr/>
          <a:lstStyle/>
          <a:p>
            <a:fld id="{4034BEE3-566C-4068-A777-C3A4762E861B}" type="slidenum">
              <a:rPr lang="en-GB" smtClean="0"/>
              <a:pPr/>
              <a:t>‹#›</a:t>
            </a:fld>
            <a:endParaRPr lang="en-GB"/>
          </a:p>
        </p:txBody>
      </p:sp>
      <p:sp>
        <p:nvSpPr>
          <p:cNvPr id="4" name="Footer Placeholder 3">
            <a:extLst>
              <a:ext uri="{FF2B5EF4-FFF2-40B4-BE49-F238E27FC236}">
                <a16:creationId xmlns:a16="http://schemas.microsoft.com/office/drawing/2014/main" id="{E54526FD-FB6E-4148-89B3-7D266E27BD8F}"/>
              </a:ext>
            </a:extLst>
          </p:cNvPr>
          <p:cNvSpPr>
            <a:spLocks noGrp="1"/>
          </p:cNvSpPr>
          <p:nvPr>
            <p:ph type="ftr" sz="quarter" idx="11"/>
          </p:nvPr>
        </p:nvSpPr>
        <p:spPr/>
        <p:txBody>
          <a:bodyPr/>
          <a:lstStyle/>
          <a:p>
            <a:endParaRPr lang="en-GB"/>
          </a:p>
        </p:txBody>
      </p:sp>
      <p:sp>
        <p:nvSpPr>
          <p:cNvPr id="6" name="Content Placeholder 5">
            <a:extLst>
              <a:ext uri="{FF2B5EF4-FFF2-40B4-BE49-F238E27FC236}">
                <a16:creationId xmlns:a16="http://schemas.microsoft.com/office/drawing/2014/main" id="{AC5E99A7-B8B8-4860-8872-63A20BC4983E}"/>
              </a:ext>
            </a:extLst>
          </p:cNvPr>
          <p:cNvSpPr>
            <a:spLocks noGrp="1"/>
          </p:cNvSpPr>
          <p:nvPr>
            <p:ph sz="quarter" idx="12" hasCustomPrompt="1"/>
          </p:nvPr>
        </p:nvSpPr>
        <p:spPr>
          <a:xfrm>
            <a:off x="360363" y="1710000"/>
            <a:ext cx="21492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7">
            <a:extLst>
              <a:ext uri="{FF2B5EF4-FFF2-40B4-BE49-F238E27FC236}">
                <a16:creationId xmlns:a16="http://schemas.microsoft.com/office/drawing/2014/main" id="{7136CF45-35B9-4F30-93CE-11D7DC6AE4AB}"/>
              </a:ext>
            </a:extLst>
          </p:cNvPr>
          <p:cNvSpPr>
            <a:spLocks noGrp="1"/>
          </p:cNvSpPr>
          <p:nvPr>
            <p:ph sz="quarter" idx="13" hasCustomPrompt="1"/>
          </p:nvPr>
        </p:nvSpPr>
        <p:spPr>
          <a:xfrm>
            <a:off x="2689691" y="1710000"/>
            <a:ext cx="21492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9">
            <a:extLst>
              <a:ext uri="{FF2B5EF4-FFF2-40B4-BE49-F238E27FC236}">
                <a16:creationId xmlns:a16="http://schemas.microsoft.com/office/drawing/2014/main" id="{A190C909-262D-4930-924B-8C4285CF8554}"/>
              </a:ext>
            </a:extLst>
          </p:cNvPr>
          <p:cNvSpPr>
            <a:spLocks noGrp="1"/>
          </p:cNvSpPr>
          <p:nvPr>
            <p:ph sz="quarter" idx="14" hasCustomPrompt="1"/>
          </p:nvPr>
        </p:nvSpPr>
        <p:spPr>
          <a:xfrm>
            <a:off x="5019019" y="1710000"/>
            <a:ext cx="21492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11">
            <a:extLst>
              <a:ext uri="{FF2B5EF4-FFF2-40B4-BE49-F238E27FC236}">
                <a16:creationId xmlns:a16="http://schemas.microsoft.com/office/drawing/2014/main" id="{C18864E4-1D92-4544-8F52-1155810D7924}"/>
              </a:ext>
            </a:extLst>
          </p:cNvPr>
          <p:cNvSpPr>
            <a:spLocks noGrp="1"/>
          </p:cNvSpPr>
          <p:nvPr>
            <p:ph sz="quarter" idx="15" hasCustomPrompt="1"/>
          </p:nvPr>
        </p:nvSpPr>
        <p:spPr>
          <a:xfrm>
            <a:off x="7348347" y="1710000"/>
            <a:ext cx="21492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Content Placeholder 13">
            <a:extLst>
              <a:ext uri="{FF2B5EF4-FFF2-40B4-BE49-F238E27FC236}">
                <a16:creationId xmlns:a16="http://schemas.microsoft.com/office/drawing/2014/main" id="{E68E0E68-5345-4D62-8D07-AE58AE330678}"/>
              </a:ext>
            </a:extLst>
          </p:cNvPr>
          <p:cNvSpPr>
            <a:spLocks noGrp="1"/>
          </p:cNvSpPr>
          <p:nvPr>
            <p:ph sz="quarter" idx="16" hasCustomPrompt="1"/>
          </p:nvPr>
        </p:nvSpPr>
        <p:spPr>
          <a:xfrm>
            <a:off x="9677674" y="1710000"/>
            <a:ext cx="21492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93089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5 x content + headings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5C433-9252-44D6-8AA4-495DB59340DB}"/>
              </a:ext>
            </a:extLst>
          </p:cNvPr>
          <p:cNvSpPr>
            <a:spLocks noGrp="1"/>
          </p:cNvSpPr>
          <p:nvPr>
            <p:ph type="title" hasCustomPrompt="1"/>
          </p:nvPr>
        </p:nvSpPr>
        <p:spPr>
          <a:xfrm>
            <a:off x="359999" y="430718"/>
            <a:ext cx="11466875" cy="403200"/>
          </a:xfrm>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A76AA46E-1017-4823-B4EC-B35766CE6763}"/>
              </a:ext>
            </a:extLst>
          </p:cNvPr>
          <p:cNvSpPr>
            <a:spLocks noGrp="1"/>
          </p:cNvSpPr>
          <p:nvPr>
            <p:ph type="sldNum" sz="quarter" idx="10"/>
          </p:nvPr>
        </p:nvSpPr>
        <p:spPr/>
        <p:txBody>
          <a:bodyPr/>
          <a:lstStyle/>
          <a:p>
            <a:fld id="{4034BEE3-566C-4068-A777-C3A4762E861B}" type="slidenum">
              <a:rPr lang="en-GB" smtClean="0"/>
              <a:pPr/>
              <a:t>‹#›</a:t>
            </a:fld>
            <a:endParaRPr lang="en-GB"/>
          </a:p>
        </p:txBody>
      </p:sp>
      <p:sp>
        <p:nvSpPr>
          <p:cNvPr id="4" name="Footer Placeholder 3">
            <a:extLst>
              <a:ext uri="{FF2B5EF4-FFF2-40B4-BE49-F238E27FC236}">
                <a16:creationId xmlns:a16="http://schemas.microsoft.com/office/drawing/2014/main" id="{01E1B86A-68D0-4D2D-A5CB-00F231C8BC28}"/>
              </a:ext>
            </a:extLst>
          </p:cNvPr>
          <p:cNvSpPr>
            <a:spLocks noGrp="1"/>
          </p:cNvSpPr>
          <p:nvPr>
            <p:ph type="ftr" sz="quarter" idx="11"/>
          </p:nvPr>
        </p:nvSpPr>
        <p:spPr/>
        <p:txBody>
          <a:bodyPr/>
          <a:lstStyle/>
          <a:p>
            <a:endParaRPr lang="en-GB"/>
          </a:p>
        </p:txBody>
      </p:sp>
      <p:sp>
        <p:nvSpPr>
          <p:cNvPr id="6" name="Text Placeholder 5">
            <a:extLst>
              <a:ext uri="{FF2B5EF4-FFF2-40B4-BE49-F238E27FC236}">
                <a16:creationId xmlns:a16="http://schemas.microsoft.com/office/drawing/2014/main" id="{634B8469-FF2E-4467-8E43-A49A3388A2F3}"/>
              </a:ext>
            </a:extLst>
          </p:cNvPr>
          <p:cNvSpPr>
            <a:spLocks noGrp="1"/>
          </p:cNvSpPr>
          <p:nvPr>
            <p:ph type="body" sz="quarter" idx="12" hasCustomPrompt="1"/>
          </p:nvPr>
        </p:nvSpPr>
        <p:spPr>
          <a:xfrm>
            <a:off x="360363" y="1710000"/>
            <a:ext cx="2149200" cy="604800"/>
          </a:xfrm>
        </p:spPr>
        <p:txBody>
          <a:bodyPr/>
          <a:lstStyle>
            <a:lvl1pPr>
              <a:defRPr b="1"/>
            </a:lvl1pPr>
          </a:lstStyle>
          <a:p>
            <a:pPr lvl="0"/>
            <a:r>
              <a:rPr lang="en-US"/>
              <a:t>Click to add text</a:t>
            </a:r>
            <a:endParaRPr lang="en-GB"/>
          </a:p>
        </p:txBody>
      </p:sp>
      <p:sp>
        <p:nvSpPr>
          <p:cNvPr id="8" name="Content Placeholder 7">
            <a:extLst>
              <a:ext uri="{FF2B5EF4-FFF2-40B4-BE49-F238E27FC236}">
                <a16:creationId xmlns:a16="http://schemas.microsoft.com/office/drawing/2014/main" id="{6F0DDC14-9B67-4FE8-BC58-A70501A5344F}"/>
              </a:ext>
            </a:extLst>
          </p:cNvPr>
          <p:cNvSpPr>
            <a:spLocks noGrp="1"/>
          </p:cNvSpPr>
          <p:nvPr>
            <p:ph sz="quarter" idx="13" hasCustomPrompt="1"/>
          </p:nvPr>
        </p:nvSpPr>
        <p:spPr>
          <a:xfrm>
            <a:off x="360000" y="2376000"/>
            <a:ext cx="21492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A007D028-2ECB-46AF-8517-CCF9C089D819}"/>
              </a:ext>
            </a:extLst>
          </p:cNvPr>
          <p:cNvSpPr>
            <a:spLocks noGrp="1"/>
          </p:cNvSpPr>
          <p:nvPr>
            <p:ph type="body" sz="quarter" idx="14" hasCustomPrompt="1"/>
          </p:nvPr>
        </p:nvSpPr>
        <p:spPr>
          <a:xfrm>
            <a:off x="2689691" y="1710000"/>
            <a:ext cx="2149200" cy="604800"/>
          </a:xfrm>
        </p:spPr>
        <p:txBody>
          <a:bodyPr/>
          <a:lstStyle>
            <a:lvl1pPr>
              <a:defRPr b="1"/>
            </a:lvl1pPr>
          </a:lstStyle>
          <a:p>
            <a:pPr lvl="0"/>
            <a:r>
              <a:rPr lang="en-US"/>
              <a:t>Click to add text</a:t>
            </a:r>
            <a:endParaRPr lang="en-GB"/>
          </a:p>
        </p:txBody>
      </p:sp>
      <p:sp>
        <p:nvSpPr>
          <p:cNvPr id="12" name="Content Placeholder 11">
            <a:extLst>
              <a:ext uri="{FF2B5EF4-FFF2-40B4-BE49-F238E27FC236}">
                <a16:creationId xmlns:a16="http://schemas.microsoft.com/office/drawing/2014/main" id="{2F1DDE75-E486-4A48-BDBB-2C2A5B5E64D3}"/>
              </a:ext>
            </a:extLst>
          </p:cNvPr>
          <p:cNvSpPr>
            <a:spLocks noGrp="1"/>
          </p:cNvSpPr>
          <p:nvPr>
            <p:ph sz="quarter" idx="15" hasCustomPrompt="1"/>
          </p:nvPr>
        </p:nvSpPr>
        <p:spPr>
          <a:xfrm>
            <a:off x="2689419" y="2376000"/>
            <a:ext cx="21492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a:extLst>
              <a:ext uri="{FF2B5EF4-FFF2-40B4-BE49-F238E27FC236}">
                <a16:creationId xmlns:a16="http://schemas.microsoft.com/office/drawing/2014/main" id="{87A506B6-1DA9-4CD7-9F56-C6BF2FDC187B}"/>
              </a:ext>
            </a:extLst>
          </p:cNvPr>
          <p:cNvSpPr>
            <a:spLocks noGrp="1"/>
          </p:cNvSpPr>
          <p:nvPr>
            <p:ph type="body" sz="quarter" idx="16" hasCustomPrompt="1"/>
          </p:nvPr>
        </p:nvSpPr>
        <p:spPr>
          <a:xfrm>
            <a:off x="5019019" y="1710000"/>
            <a:ext cx="2149200" cy="604800"/>
          </a:xfrm>
        </p:spPr>
        <p:txBody>
          <a:bodyPr/>
          <a:lstStyle>
            <a:lvl1pPr>
              <a:defRPr b="1"/>
            </a:lvl1pPr>
          </a:lstStyle>
          <a:p>
            <a:pPr lvl="0"/>
            <a:r>
              <a:rPr lang="en-US"/>
              <a:t>Click to add text</a:t>
            </a:r>
            <a:endParaRPr lang="en-GB"/>
          </a:p>
        </p:txBody>
      </p:sp>
      <p:sp>
        <p:nvSpPr>
          <p:cNvPr id="16" name="Content Placeholder 15">
            <a:extLst>
              <a:ext uri="{FF2B5EF4-FFF2-40B4-BE49-F238E27FC236}">
                <a16:creationId xmlns:a16="http://schemas.microsoft.com/office/drawing/2014/main" id="{3F41FFAE-2857-4B94-916D-0210AE0A1766}"/>
              </a:ext>
            </a:extLst>
          </p:cNvPr>
          <p:cNvSpPr>
            <a:spLocks noGrp="1"/>
          </p:cNvSpPr>
          <p:nvPr>
            <p:ph sz="quarter" idx="17" hasCustomPrompt="1"/>
          </p:nvPr>
        </p:nvSpPr>
        <p:spPr>
          <a:xfrm>
            <a:off x="5018838" y="2376000"/>
            <a:ext cx="21492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17">
            <a:extLst>
              <a:ext uri="{FF2B5EF4-FFF2-40B4-BE49-F238E27FC236}">
                <a16:creationId xmlns:a16="http://schemas.microsoft.com/office/drawing/2014/main" id="{8C34C508-C3AF-422F-B1C7-A38F34513AB7}"/>
              </a:ext>
            </a:extLst>
          </p:cNvPr>
          <p:cNvSpPr>
            <a:spLocks noGrp="1"/>
          </p:cNvSpPr>
          <p:nvPr>
            <p:ph type="body" sz="quarter" idx="18" hasCustomPrompt="1"/>
          </p:nvPr>
        </p:nvSpPr>
        <p:spPr>
          <a:xfrm>
            <a:off x="7348347" y="1710000"/>
            <a:ext cx="2149200" cy="604800"/>
          </a:xfrm>
        </p:spPr>
        <p:txBody>
          <a:bodyPr/>
          <a:lstStyle>
            <a:lvl1pPr>
              <a:defRPr b="1"/>
            </a:lvl1pPr>
          </a:lstStyle>
          <a:p>
            <a:pPr lvl="0"/>
            <a:r>
              <a:rPr lang="en-US"/>
              <a:t>Click to add text</a:t>
            </a:r>
            <a:endParaRPr lang="en-GB"/>
          </a:p>
        </p:txBody>
      </p:sp>
      <p:sp>
        <p:nvSpPr>
          <p:cNvPr id="20" name="Content Placeholder 19">
            <a:extLst>
              <a:ext uri="{FF2B5EF4-FFF2-40B4-BE49-F238E27FC236}">
                <a16:creationId xmlns:a16="http://schemas.microsoft.com/office/drawing/2014/main" id="{0D9455C4-8047-4B5B-B5BC-4A0379405BC2}"/>
              </a:ext>
            </a:extLst>
          </p:cNvPr>
          <p:cNvSpPr>
            <a:spLocks noGrp="1"/>
          </p:cNvSpPr>
          <p:nvPr>
            <p:ph sz="quarter" idx="19" hasCustomPrompt="1"/>
          </p:nvPr>
        </p:nvSpPr>
        <p:spPr>
          <a:xfrm>
            <a:off x="7348257" y="2376488"/>
            <a:ext cx="21492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21">
            <a:extLst>
              <a:ext uri="{FF2B5EF4-FFF2-40B4-BE49-F238E27FC236}">
                <a16:creationId xmlns:a16="http://schemas.microsoft.com/office/drawing/2014/main" id="{5AEAC907-A41C-4782-BCD8-2B8C0ADD422D}"/>
              </a:ext>
            </a:extLst>
          </p:cNvPr>
          <p:cNvSpPr>
            <a:spLocks noGrp="1"/>
          </p:cNvSpPr>
          <p:nvPr>
            <p:ph type="body" sz="quarter" idx="20" hasCustomPrompt="1"/>
          </p:nvPr>
        </p:nvSpPr>
        <p:spPr>
          <a:xfrm>
            <a:off x="9677674" y="1710000"/>
            <a:ext cx="2149200" cy="604800"/>
          </a:xfrm>
        </p:spPr>
        <p:txBody>
          <a:bodyPr/>
          <a:lstStyle>
            <a:lvl1pPr>
              <a:defRPr b="1"/>
            </a:lvl1pPr>
          </a:lstStyle>
          <a:p>
            <a:pPr lvl="0"/>
            <a:r>
              <a:rPr lang="en-US"/>
              <a:t>Click to add text</a:t>
            </a:r>
            <a:endParaRPr lang="en-GB"/>
          </a:p>
        </p:txBody>
      </p:sp>
      <p:sp>
        <p:nvSpPr>
          <p:cNvPr id="24" name="Content Placeholder 23">
            <a:extLst>
              <a:ext uri="{FF2B5EF4-FFF2-40B4-BE49-F238E27FC236}">
                <a16:creationId xmlns:a16="http://schemas.microsoft.com/office/drawing/2014/main" id="{056BBA8E-FD61-47C5-A779-B66918B4D327}"/>
              </a:ext>
            </a:extLst>
          </p:cNvPr>
          <p:cNvSpPr>
            <a:spLocks noGrp="1"/>
          </p:cNvSpPr>
          <p:nvPr>
            <p:ph sz="quarter" idx="21" hasCustomPrompt="1"/>
          </p:nvPr>
        </p:nvSpPr>
        <p:spPr>
          <a:xfrm>
            <a:off x="9677674" y="2376000"/>
            <a:ext cx="21492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68740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6 x content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4F353-7CBB-4EBB-BB48-0DDB45E9B8E5}"/>
              </a:ext>
            </a:extLst>
          </p:cNvPr>
          <p:cNvSpPr>
            <a:spLocks noGrp="1"/>
          </p:cNvSpPr>
          <p:nvPr>
            <p:ph type="title" hasCustomPrompt="1"/>
          </p:nvPr>
        </p:nvSpPr>
        <p:spPr>
          <a:xfrm>
            <a:off x="359999" y="430718"/>
            <a:ext cx="11466875" cy="403200"/>
          </a:xfrm>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055794D1-DF29-4B89-9359-EE65C8A56AFE}"/>
              </a:ext>
            </a:extLst>
          </p:cNvPr>
          <p:cNvSpPr>
            <a:spLocks noGrp="1"/>
          </p:cNvSpPr>
          <p:nvPr>
            <p:ph type="sldNum" sz="quarter" idx="10"/>
          </p:nvPr>
        </p:nvSpPr>
        <p:spPr/>
        <p:txBody>
          <a:bodyPr/>
          <a:lstStyle/>
          <a:p>
            <a:fld id="{4034BEE3-566C-4068-A777-C3A4762E861B}" type="slidenum">
              <a:rPr lang="en-GB" smtClean="0"/>
              <a:pPr/>
              <a:t>‹#›</a:t>
            </a:fld>
            <a:endParaRPr lang="en-GB"/>
          </a:p>
        </p:txBody>
      </p:sp>
      <p:sp>
        <p:nvSpPr>
          <p:cNvPr id="4" name="Footer Placeholder 3">
            <a:extLst>
              <a:ext uri="{FF2B5EF4-FFF2-40B4-BE49-F238E27FC236}">
                <a16:creationId xmlns:a16="http://schemas.microsoft.com/office/drawing/2014/main" id="{5C772A83-22C7-42BE-87D1-B99FEC13505C}"/>
              </a:ext>
            </a:extLst>
          </p:cNvPr>
          <p:cNvSpPr>
            <a:spLocks noGrp="1"/>
          </p:cNvSpPr>
          <p:nvPr>
            <p:ph type="ftr" sz="quarter" idx="11"/>
          </p:nvPr>
        </p:nvSpPr>
        <p:spPr/>
        <p:txBody>
          <a:bodyPr/>
          <a:lstStyle/>
          <a:p>
            <a:endParaRPr lang="en-GB"/>
          </a:p>
        </p:txBody>
      </p:sp>
      <p:sp>
        <p:nvSpPr>
          <p:cNvPr id="6" name="Content Placeholder 5">
            <a:extLst>
              <a:ext uri="{FF2B5EF4-FFF2-40B4-BE49-F238E27FC236}">
                <a16:creationId xmlns:a16="http://schemas.microsoft.com/office/drawing/2014/main" id="{127B7932-7D06-4E7E-AF70-44D39F481C0B}"/>
              </a:ext>
            </a:extLst>
          </p:cNvPr>
          <p:cNvSpPr>
            <a:spLocks noGrp="1"/>
          </p:cNvSpPr>
          <p:nvPr>
            <p:ph sz="quarter" idx="12" hasCustomPrompt="1"/>
          </p:nvPr>
        </p:nvSpPr>
        <p:spPr>
          <a:xfrm>
            <a:off x="360000" y="1710000"/>
            <a:ext cx="17604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7">
            <a:extLst>
              <a:ext uri="{FF2B5EF4-FFF2-40B4-BE49-F238E27FC236}">
                <a16:creationId xmlns:a16="http://schemas.microsoft.com/office/drawing/2014/main" id="{2FB353AB-4D08-4BBD-91C2-E6A30A5F493F}"/>
              </a:ext>
            </a:extLst>
          </p:cNvPr>
          <p:cNvSpPr>
            <a:spLocks noGrp="1"/>
          </p:cNvSpPr>
          <p:nvPr>
            <p:ph sz="quarter" idx="13" hasCustomPrompt="1"/>
          </p:nvPr>
        </p:nvSpPr>
        <p:spPr>
          <a:xfrm>
            <a:off x="2301295" y="1710000"/>
            <a:ext cx="17604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9">
            <a:extLst>
              <a:ext uri="{FF2B5EF4-FFF2-40B4-BE49-F238E27FC236}">
                <a16:creationId xmlns:a16="http://schemas.microsoft.com/office/drawing/2014/main" id="{F4A6B5AF-EB3C-46C5-B212-27204822781C}"/>
              </a:ext>
            </a:extLst>
          </p:cNvPr>
          <p:cNvSpPr>
            <a:spLocks noGrp="1"/>
          </p:cNvSpPr>
          <p:nvPr>
            <p:ph sz="quarter" idx="14" hasCustomPrompt="1"/>
          </p:nvPr>
        </p:nvSpPr>
        <p:spPr>
          <a:xfrm>
            <a:off x="4240800" y="1710000"/>
            <a:ext cx="17604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11">
            <a:extLst>
              <a:ext uri="{FF2B5EF4-FFF2-40B4-BE49-F238E27FC236}">
                <a16:creationId xmlns:a16="http://schemas.microsoft.com/office/drawing/2014/main" id="{5800475F-DBE2-47A0-89B9-1175EDD8427E}"/>
              </a:ext>
            </a:extLst>
          </p:cNvPr>
          <p:cNvSpPr>
            <a:spLocks noGrp="1"/>
          </p:cNvSpPr>
          <p:nvPr>
            <p:ph sz="quarter" idx="15" hasCustomPrompt="1"/>
          </p:nvPr>
        </p:nvSpPr>
        <p:spPr>
          <a:xfrm>
            <a:off x="6183885" y="1710000"/>
            <a:ext cx="17604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Content Placeholder 13">
            <a:extLst>
              <a:ext uri="{FF2B5EF4-FFF2-40B4-BE49-F238E27FC236}">
                <a16:creationId xmlns:a16="http://schemas.microsoft.com/office/drawing/2014/main" id="{0B5CE08A-01D2-488B-843A-CA3415AB7320}"/>
              </a:ext>
            </a:extLst>
          </p:cNvPr>
          <p:cNvSpPr>
            <a:spLocks noGrp="1"/>
          </p:cNvSpPr>
          <p:nvPr>
            <p:ph sz="quarter" idx="16" hasCustomPrompt="1"/>
          </p:nvPr>
        </p:nvSpPr>
        <p:spPr>
          <a:xfrm>
            <a:off x="8125180" y="1710000"/>
            <a:ext cx="17604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Content Placeholder 15">
            <a:extLst>
              <a:ext uri="{FF2B5EF4-FFF2-40B4-BE49-F238E27FC236}">
                <a16:creationId xmlns:a16="http://schemas.microsoft.com/office/drawing/2014/main" id="{39BAB9BC-6F39-4494-87B4-04D45B7607BE}"/>
              </a:ext>
            </a:extLst>
          </p:cNvPr>
          <p:cNvSpPr>
            <a:spLocks noGrp="1"/>
          </p:cNvSpPr>
          <p:nvPr>
            <p:ph sz="quarter" idx="17" hasCustomPrompt="1"/>
          </p:nvPr>
        </p:nvSpPr>
        <p:spPr>
          <a:xfrm>
            <a:off x="10066474" y="1710000"/>
            <a:ext cx="17604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059820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6 x content + headings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36FA1-AACD-4AC6-8977-227A1E8204A7}"/>
              </a:ext>
            </a:extLst>
          </p:cNvPr>
          <p:cNvSpPr>
            <a:spLocks noGrp="1"/>
          </p:cNvSpPr>
          <p:nvPr>
            <p:ph type="title" hasCustomPrompt="1"/>
          </p:nvPr>
        </p:nvSpPr>
        <p:spPr>
          <a:xfrm>
            <a:off x="359999" y="430718"/>
            <a:ext cx="11466875" cy="403200"/>
          </a:xfrm>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9E9A02C0-437A-4731-B690-16D1AFCAA82F}"/>
              </a:ext>
            </a:extLst>
          </p:cNvPr>
          <p:cNvSpPr>
            <a:spLocks noGrp="1"/>
          </p:cNvSpPr>
          <p:nvPr>
            <p:ph type="sldNum" sz="quarter" idx="10"/>
          </p:nvPr>
        </p:nvSpPr>
        <p:spPr/>
        <p:txBody>
          <a:bodyPr/>
          <a:lstStyle/>
          <a:p>
            <a:fld id="{4034BEE3-566C-4068-A777-C3A4762E861B}" type="slidenum">
              <a:rPr lang="en-GB" smtClean="0"/>
              <a:pPr/>
              <a:t>‹#›</a:t>
            </a:fld>
            <a:endParaRPr lang="en-GB"/>
          </a:p>
        </p:txBody>
      </p:sp>
      <p:sp>
        <p:nvSpPr>
          <p:cNvPr id="4" name="Footer Placeholder 3">
            <a:extLst>
              <a:ext uri="{FF2B5EF4-FFF2-40B4-BE49-F238E27FC236}">
                <a16:creationId xmlns:a16="http://schemas.microsoft.com/office/drawing/2014/main" id="{B7CC7B4E-73B3-4F33-A7FC-00F64BC9BBCD}"/>
              </a:ext>
            </a:extLst>
          </p:cNvPr>
          <p:cNvSpPr>
            <a:spLocks noGrp="1"/>
          </p:cNvSpPr>
          <p:nvPr>
            <p:ph type="ftr" sz="quarter" idx="11"/>
          </p:nvPr>
        </p:nvSpPr>
        <p:spPr/>
        <p:txBody>
          <a:bodyPr/>
          <a:lstStyle/>
          <a:p>
            <a:endParaRPr lang="en-GB"/>
          </a:p>
        </p:txBody>
      </p:sp>
      <p:sp>
        <p:nvSpPr>
          <p:cNvPr id="6" name="Text Placeholder 5">
            <a:extLst>
              <a:ext uri="{FF2B5EF4-FFF2-40B4-BE49-F238E27FC236}">
                <a16:creationId xmlns:a16="http://schemas.microsoft.com/office/drawing/2014/main" id="{570764FD-7DA2-4FE5-A31B-6691075F4688}"/>
              </a:ext>
            </a:extLst>
          </p:cNvPr>
          <p:cNvSpPr>
            <a:spLocks noGrp="1"/>
          </p:cNvSpPr>
          <p:nvPr>
            <p:ph type="body" sz="quarter" idx="12" hasCustomPrompt="1"/>
          </p:nvPr>
        </p:nvSpPr>
        <p:spPr>
          <a:xfrm>
            <a:off x="360000" y="1708149"/>
            <a:ext cx="1760400" cy="604800"/>
          </a:xfrm>
        </p:spPr>
        <p:txBody>
          <a:bodyPr/>
          <a:lstStyle>
            <a:lvl1pPr>
              <a:defRPr b="1"/>
            </a:lvl1pPr>
          </a:lstStyle>
          <a:p>
            <a:pPr lvl="0"/>
            <a:r>
              <a:rPr lang="en-US"/>
              <a:t>Click to add text</a:t>
            </a:r>
            <a:endParaRPr lang="en-GB"/>
          </a:p>
        </p:txBody>
      </p:sp>
      <p:sp>
        <p:nvSpPr>
          <p:cNvPr id="8" name="Content Placeholder 7">
            <a:extLst>
              <a:ext uri="{FF2B5EF4-FFF2-40B4-BE49-F238E27FC236}">
                <a16:creationId xmlns:a16="http://schemas.microsoft.com/office/drawing/2014/main" id="{CBC0C4CA-E13F-460B-A188-81482902B701}"/>
              </a:ext>
            </a:extLst>
          </p:cNvPr>
          <p:cNvSpPr>
            <a:spLocks noGrp="1"/>
          </p:cNvSpPr>
          <p:nvPr>
            <p:ph sz="quarter" idx="13" hasCustomPrompt="1"/>
          </p:nvPr>
        </p:nvSpPr>
        <p:spPr>
          <a:xfrm>
            <a:off x="360000" y="2376000"/>
            <a:ext cx="17604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E105AA54-6669-4974-B1E8-3E58001D876E}"/>
              </a:ext>
            </a:extLst>
          </p:cNvPr>
          <p:cNvSpPr>
            <a:spLocks noGrp="1"/>
          </p:cNvSpPr>
          <p:nvPr>
            <p:ph type="body" sz="quarter" idx="14" hasCustomPrompt="1"/>
          </p:nvPr>
        </p:nvSpPr>
        <p:spPr>
          <a:xfrm>
            <a:off x="2301295" y="1708149"/>
            <a:ext cx="1760400" cy="604800"/>
          </a:xfrm>
        </p:spPr>
        <p:txBody>
          <a:bodyPr/>
          <a:lstStyle>
            <a:lvl1pPr>
              <a:defRPr b="1"/>
            </a:lvl1pPr>
          </a:lstStyle>
          <a:p>
            <a:pPr lvl="0"/>
            <a:r>
              <a:rPr lang="en-US"/>
              <a:t>Click to add text</a:t>
            </a:r>
            <a:endParaRPr lang="en-GB"/>
          </a:p>
        </p:txBody>
      </p:sp>
      <p:sp>
        <p:nvSpPr>
          <p:cNvPr id="12" name="Content Placeholder 11">
            <a:extLst>
              <a:ext uri="{FF2B5EF4-FFF2-40B4-BE49-F238E27FC236}">
                <a16:creationId xmlns:a16="http://schemas.microsoft.com/office/drawing/2014/main" id="{D2A0DDBF-A8B7-4F77-B8D5-E6CF8FB015AE}"/>
              </a:ext>
            </a:extLst>
          </p:cNvPr>
          <p:cNvSpPr>
            <a:spLocks noGrp="1"/>
          </p:cNvSpPr>
          <p:nvPr>
            <p:ph sz="quarter" idx="15" hasCustomPrompt="1"/>
          </p:nvPr>
        </p:nvSpPr>
        <p:spPr>
          <a:xfrm>
            <a:off x="2301295" y="2376000"/>
            <a:ext cx="17604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a:extLst>
              <a:ext uri="{FF2B5EF4-FFF2-40B4-BE49-F238E27FC236}">
                <a16:creationId xmlns:a16="http://schemas.microsoft.com/office/drawing/2014/main" id="{E793D7A9-75C8-4028-9CA8-F07E93F82E4E}"/>
              </a:ext>
            </a:extLst>
          </p:cNvPr>
          <p:cNvSpPr>
            <a:spLocks noGrp="1"/>
          </p:cNvSpPr>
          <p:nvPr>
            <p:ph type="body" sz="quarter" idx="16" hasCustomPrompt="1"/>
          </p:nvPr>
        </p:nvSpPr>
        <p:spPr>
          <a:xfrm>
            <a:off x="4240800" y="1708150"/>
            <a:ext cx="1760400" cy="604800"/>
          </a:xfrm>
        </p:spPr>
        <p:txBody>
          <a:bodyPr/>
          <a:lstStyle>
            <a:lvl1pPr>
              <a:defRPr b="1"/>
            </a:lvl1pPr>
          </a:lstStyle>
          <a:p>
            <a:pPr lvl="0"/>
            <a:r>
              <a:rPr lang="en-US"/>
              <a:t>Click to add text</a:t>
            </a:r>
            <a:endParaRPr lang="en-GB"/>
          </a:p>
        </p:txBody>
      </p:sp>
      <p:sp>
        <p:nvSpPr>
          <p:cNvPr id="16" name="Content Placeholder 15">
            <a:extLst>
              <a:ext uri="{FF2B5EF4-FFF2-40B4-BE49-F238E27FC236}">
                <a16:creationId xmlns:a16="http://schemas.microsoft.com/office/drawing/2014/main" id="{9B5E2A26-6C2A-419D-B4DC-291BA85B0C8A}"/>
              </a:ext>
            </a:extLst>
          </p:cNvPr>
          <p:cNvSpPr>
            <a:spLocks noGrp="1"/>
          </p:cNvSpPr>
          <p:nvPr>
            <p:ph sz="quarter" idx="17" hasCustomPrompt="1"/>
          </p:nvPr>
        </p:nvSpPr>
        <p:spPr>
          <a:xfrm>
            <a:off x="4240800" y="2376000"/>
            <a:ext cx="17604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17">
            <a:extLst>
              <a:ext uri="{FF2B5EF4-FFF2-40B4-BE49-F238E27FC236}">
                <a16:creationId xmlns:a16="http://schemas.microsoft.com/office/drawing/2014/main" id="{3DE92C5F-EFFE-48BF-93E1-CC78EFCD2947}"/>
              </a:ext>
            </a:extLst>
          </p:cNvPr>
          <p:cNvSpPr>
            <a:spLocks noGrp="1"/>
          </p:cNvSpPr>
          <p:nvPr>
            <p:ph type="body" sz="quarter" idx="18" hasCustomPrompt="1"/>
          </p:nvPr>
        </p:nvSpPr>
        <p:spPr>
          <a:xfrm>
            <a:off x="6183885" y="1708149"/>
            <a:ext cx="1760400" cy="604800"/>
          </a:xfrm>
        </p:spPr>
        <p:txBody>
          <a:bodyPr/>
          <a:lstStyle>
            <a:lvl1pPr>
              <a:defRPr b="1"/>
            </a:lvl1pPr>
          </a:lstStyle>
          <a:p>
            <a:pPr lvl="0"/>
            <a:r>
              <a:rPr lang="en-US"/>
              <a:t>Click to add text</a:t>
            </a:r>
            <a:endParaRPr lang="en-GB"/>
          </a:p>
        </p:txBody>
      </p:sp>
      <p:sp>
        <p:nvSpPr>
          <p:cNvPr id="20" name="Content Placeholder 19">
            <a:extLst>
              <a:ext uri="{FF2B5EF4-FFF2-40B4-BE49-F238E27FC236}">
                <a16:creationId xmlns:a16="http://schemas.microsoft.com/office/drawing/2014/main" id="{3DA85A52-F7FD-4298-9AE5-CB80F4E3C640}"/>
              </a:ext>
            </a:extLst>
          </p:cNvPr>
          <p:cNvSpPr>
            <a:spLocks noGrp="1"/>
          </p:cNvSpPr>
          <p:nvPr>
            <p:ph sz="quarter" idx="19" hasCustomPrompt="1"/>
          </p:nvPr>
        </p:nvSpPr>
        <p:spPr>
          <a:xfrm>
            <a:off x="6183885" y="2376000"/>
            <a:ext cx="17604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21">
            <a:extLst>
              <a:ext uri="{FF2B5EF4-FFF2-40B4-BE49-F238E27FC236}">
                <a16:creationId xmlns:a16="http://schemas.microsoft.com/office/drawing/2014/main" id="{44E88849-5449-4627-813B-31B40F08F009}"/>
              </a:ext>
            </a:extLst>
          </p:cNvPr>
          <p:cNvSpPr>
            <a:spLocks noGrp="1"/>
          </p:cNvSpPr>
          <p:nvPr>
            <p:ph type="body" sz="quarter" idx="20" hasCustomPrompt="1"/>
          </p:nvPr>
        </p:nvSpPr>
        <p:spPr>
          <a:xfrm>
            <a:off x="8125180" y="1708150"/>
            <a:ext cx="1760400" cy="604800"/>
          </a:xfrm>
        </p:spPr>
        <p:txBody>
          <a:bodyPr/>
          <a:lstStyle>
            <a:lvl1pPr>
              <a:defRPr b="1"/>
            </a:lvl1pPr>
          </a:lstStyle>
          <a:p>
            <a:pPr lvl="0"/>
            <a:r>
              <a:rPr lang="en-US"/>
              <a:t>Click to add text</a:t>
            </a:r>
            <a:endParaRPr lang="en-GB"/>
          </a:p>
        </p:txBody>
      </p:sp>
      <p:sp>
        <p:nvSpPr>
          <p:cNvPr id="24" name="Content Placeholder 23">
            <a:extLst>
              <a:ext uri="{FF2B5EF4-FFF2-40B4-BE49-F238E27FC236}">
                <a16:creationId xmlns:a16="http://schemas.microsoft.com/office/drawing/2014/main" id="{9A7FC01F-A245-4C0F-BF24-3AAE6AC55CC4}"/>
              </a:ext>
            </a:extLst>
          </p:cNvPr>
          <p:cNvSpPr>
            <a:spLocks noGrp="1"/>
          </p:cNvSpPr>
          <p:nvPr>
            <p:ph sz="quarter" idx="21" hasCustomPrompt="1"/>
          </p:nvPr>
        </p:nvSpPr>
        <p:spPr>
          <a:xfrm>
            <a:off x="8125180" y="2376000"/>
            <a:ext cx="17604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26" name="Text Placeholder 25">
            <a:extLst>
              <a:ext uri="{FF2B5EF4-FFF2-40B4-BE49-F238E27FC236}">
                <a16:creationId xmlns:a16="http://schemas.microsoft.com/office/drawing/2014/main" id="{5CCD92EA-38A4-44E5-ADF7-78EA3D6DD06D}"/>
              </a:ext>
            </a:extLst>
          </p:cNvPr>
          <p:cNvSpPr>
            <a:spLocks noGrp="1"/>
          </p:cNvSpPr>
          <p:nvPr>
            <p:ph type="body" sz="quarter" idx="22" hasCustomPrompt="1"/>
          </p:nvPr>
        </p:nvSpPr>
        <p:spPr>
          <a:xfrm>
            <a:off x="10066474" y="1708150"/>
            <a:ext cx="1760400" cy="604800"/>
          </a:xfrm>
        </p:spPr>
        <p:txBody>
          <a:bodyPr/>
          <a:lstStyle>
            <a:lvl1pPr>
              <a:defRPr b="1"/>
            </a:lvl1pPr>
          </a:lstStyle>
          <a:p>
            <a:pPr lvl="0"/>
            <a:r>
              <a:rPr lang="en-US"/>
              <a:t>Click to add text</a:t>
            </a:r>
            <a:endParaRPr lang="en-GB"/>
          </a:p>
        </p:txBody>
      </p:sp>
      <p:sp>
        <p:nvSpPr>
          <p:cNvPr id="28" name="Content Placeholder 27">
            <a:extLst>
              <a:ext uri="{FF2B5EF4-FFF2-40B4-BE49-F238E27FC236}">
                <a16:creationId xmlns:a16="http://schemas.microsoft.com/office/drawing/2014/main" id="{8317D903-C6B2-443C-A2F2-E7B672E08E3B}"/>
              </a:ext>
            </a:extLst>
          </p:cNvPr>
          <p:cNvSpPr>
            <a:spLocks noGrp="1"/>
          </p:cNvSpPr>
          <p:nvPr>
            <p:ph sz="quarter" idx="23" hasCustomPrompt="1"/>
          </p:nvPr>
        </p:nvSpPr>
        <p:spPr>
          <a:xfrm>
            <a:off x="10066474" y="2376000"/>
            <a:ext cx="17604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020890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98738-2E1C-4407-AE23-FC7C52247775}"/>
              </a:ext>
            </a:extLst>
          </p:cNvPr>
          <p:cNvSpPr>
            <a:spLocks noGrp="1"/>
          </p:cNvSpPr>
          <p:nvPr>
            <p:ph type="title" hasCustomPrompt="1"/>
          </p:nvPr>
        </p:nvSpPr>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38DB932A-F9A4-4379-8F69-FA63BDFA2491}"/>
              </a:ext>
            </a:extLst>
          </p:cNvPr>
          <p:cNvSpPr>
            <a:spLocks noGrp="1"/>
          </p:cNvSpPr>
          <p:nvPr>
            <p:ph type="sldNum" sz="quarter" idx="10"/>
          </p:nvPr>
        </p:nvSpPr>
        <p:spPr/>
        <p:txBody>
          <a:bodyPr/>
          <a:lstStyle/>
          <a:p>
            <a:fld id="{4034BEE3-566C-4068-A777-C3A4762E861B}" type="slidenum">
              <a:rPr lang="en-GB" smtClean="0"/>
              <a:pPr/>
              <a:t>‹#›</a:t>
            </a:fld>
            <a:endParaRPr lang="en-GB"/>
          </a:p>
        </p:txBody>
      </p:sp>
      <p:sp>
        <p:nvSpPr>
          <p:cNvPr id="4" name="Footer Placeholder 3">
            <a:extLst>
              <a:ext uri="{FF2B5EF4-FFF2-40B4-BE49-F238E27FC236}">
                <a16:creationId xmlns:a16="http://schemas.microsoft.com/office/drawing/2014/main" id="{DC347A58-42BF-4A47-A878-643A5CD2794C}"/>
              </a:ext>
            </a:extLst>
          </p:cNvPr>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309502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ashboard expor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56FF685-0455-410C-BAD6-9C18A6B827C5}"/>
              </a:ext>
            </a:extLst>
          </p:cNvPr>
          <p:cNvSpPr>
            <a:spLocks noGrp="1"/>
          </p:cNvSpPr>
          <p:nvPr>
            <p:ph type="sldNum" sz="quarter" idx="10"/>
          </p:nvPr>
        </p:nvSpPr>
        <p:spPr/>
        <p:txBody>
          <a:bodyPr/>
          <a:lstStyle/>
          <a:p>
            <a:fld id="{4034BEE3-566C-4068-A777-C3A4762E861B}" type="slidenum">
              <a:rPr lang="en-GB" smtClean="0"/>
              <a:pPr/>
              <a:t>‹#›</a:t>
            </a:fld>
            <a:endParaRPr lang="en-GB"/>
          </a:p>
        </p:txBody>
      </p:sp>
      <p:sp>
        <p:nvSpPr>
          <p:cNvPr id="4" name="Footer Placeholder 3">
            <a:extLst>
              <a:ext uri="{FF2B5EF4-FFF2-40B4-BE49-F238E27FC236}">
                <a16:creationId xmlns:a16="http://schemas.microsoft.com/office/drawing/2014/main" id="{C42994E6-33EF-41B4-9B8F-14CDAEC3A969}"/>
              </a:ext>
            </a:extLst>
          </p:cNvPr>
          <p:cNvSpPr>
            <a:spLocks noGrp="1"/>
          </p:cNvSpPr>
          <p:nvPr>
            <p:ph type="ftr" sz="quarter" idx="11"/>
          </p:nvPr>
        </p:nvSpPr>
        <p:spPr/>
        <p:txBody>
          <a:bodyPr/>
          <a:lstStyle/>
          <a:p>
            <a:endParaRPr lang="en-GB"/>
          </a:p>
        </p:txBody>
      </p:sp>
      <p:sp>
        <p:nvSpPr>
          <p:cNvPr id="6" name="Content Placeholder 5">
            <a:extLst>
              <a:ext uri="{FF2B5EF4-FFF2-40B4-BE49-F238E27FC236}">
                <a16:creationId xmlns:a16="http://schemas.microsoft.com/office/drawing/2014/main" id="{68E51B97-D115-41B0-A593-DB194CD06371}"/>
              </a:ext>
            </a:extLst>
          </p:cNvPr>
          <p:cNvSpPr>
            <a:spLocks noGrp="1"/>
          </p:cNvSpPr>
          <p:nvPr>
            <p:ph sz="quarter" idx="12" hasCustomPrompt="1"/>
          </p:nvPr>
        </p:nvSpPr>
        <p:spPr>
          <a:xfrm>
            <a:off x="360000" y="432000"/>
            <a:ext cx="9536400" cy="5281200"/>
          </a:xfrm>
        </p:spPr>
        <p:txBody>
          <a:bodyPr/>
          <a:lstStyle>
            <a:lvl1pPr>
              <a:defRPr/>
            </a:lvl1pPr>
          </a:lstStyle>
          <a:p>
            <a:pPr lvl="0"/>
            <a:r>
              <a:rPr lang="en-US"/>
              <a:t>Click to add content</a:t>
            </a:r>
          </a:p>
        </p:txBody>
      </p:sp>
      <p:sp>
        <p:nvSpPr>
          <p:cNvPr id="8" name="Text Placeholder 7">
            <a:extLst>
              <a:ext uri="{FF2B5EF4-FFF2-40B4-BE49-F238E27FC236}">
                <a16:creationId xmlns:a16="http://schemas.microsoft.com/office/drawing/2014/main" id="{8956DFF0-F399-4C7B-9862-88E481176C81}"/>
              </a:ext>
            </a:extLst>
          </p:cNvPr>
          <p:cNvSpPr>
            <a:spLocks noGrp="1"/>
          </p:cNvSpPr>
          <p:nvPr>
            <p:ph type="body" sz="quarter" idx="13" hasCustomPrompt="1"/>
          </p:nvPr>
        </p:nvSpPr>
        <p:spPr>
          <a:xfrm>
            <a:off x="10062000" y="432000"/>
            <a:ext cx="1764000" cy="52812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767044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black)">
    <p:bg>
      <p:bgPr>
        <a:solidFill>
          <a:srgbClr val="000000"/>
        </a:solidFill>
        <a:effectLst/>
      </p:bgPr>
    </p:bg>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CC213809-11F2-4FF6-8836-C61FDCCBA32E}"/>
              </a:ext>
            </a:extLst>
          </p:cNvPr>
          <p:cNvSpPr>
            <a:spLocks noGrp="1"/>
          </p:cNvSpPr>
          <p:nvPr>
            <p:ph type="pic" sz="quarter" idx="19"/>
          </p:nvPr>
        </p:nvSpPr>
        <p:spPr>
          <a:xfrm>
            <a:off x="4272000" y="1490400"/>
            <a:ext cx="7920000" cy="4500000"/>
          </a:xfrm>
        </p:spPr>
        <p:txBody>
          <a:bodyPr/>
          <a:lstStyle/>
          <a:p>
            <a:r>
              <a:rPr lang="en-US"/>
              <a:t>Click icon to add picture</a:t>
            </a:r>
            <a:endParaRPr lang="en-GB"/>
          </a:p>
        </p:txBody>
      </p:sp>
      <p:sp>
        <p:nvSpPr>
          <p:cNvPr id="9" name="Title 1">
            <a:extLst>
              <a:ext uri="{FF2B5EF4-FFF2-40B4-BE49-F238E27FC236}">
                <a16:creationId xmlns:a16="http://schemas.microsoft.com/office/drawing/2014/main" id="{F1EB514B-0857-4EBF-B042-2A3E81792E20}"/>
              </a:ext>
            </a:extLst>
          </p:cNvPr>
          <p:cNvSpPr>
            <a:spLocks noGrp="1"/>
          </p:cNvSpPr>
          <p:nvPr>
            <p:ph type="ctrTitle" hasCustomPrompt="1"/>
          </p:nvPr>
        </p:nvSpPr>
        <p:spPr>
          <a:xfrm>
            <a:off x="360000" y="1490400"/>
            <a:ext cx="3520800" cy="1975330"/>
          </a:xfrm>
          <a:prstGeom prst="rect">
            <a:avLst/>
          </a:prstGeom>
        </p:spPr>
        <p:txBody>
          <a:bodyPr anchor="t">
            <a:noAutofit/>
          </a:bodyPr>
          <a:lstStyle>
            <a:lvl1pPr algn="l">
              <a:defRPr sz="3000" b="0">
                <a:solidFill>
                  <a:schemeClr val="bg1"/>
                </a:solidFill>
              </a:defRPr>
            </a:lvl1pPr>
          </a:lstStyle>
          <a:p>
            <a:r>
              <a:rPr lang="en-GB"/>
              <a:t>Click to add title</a:t>
            </a:r>
          </a:p>
        </p:txBody>
      </p:sp>
      <p:sp>
        <p:nvSpPr>
          <p:cNvPr id="10" name="Subtitle 2">
            <a:extLst>
              <a:ext uri="{FF2B5EF4-FFF2-40B4-BE49-F238E27FC236}">
                <a16:creationId xmlns:a16="http://schemas.microsoft.com/office/drawing/2014/main" id="{E8F4C310-09FC-4B27-9FA2-5128CE9C6086}"/>
              </a:ext>
            </a:extLst>
          </p:cNvPr>
          <p:cNvSpPr>
            <a:spLocks noGrp="1"/>
          </p:cNvSpPr>
          <p:nvPr>
            <p:ph type="subTitle" idx="1" hasCustomPrompt="1"/>
          </p:nvPr>
        </p:nvSpPr>
        <p:spPr>
          <a:xfrm>
            <a:off x="360000" y="3708000"/>
            <a:ext cx="3520800" cy="1022713"/>
          </a:xfrm>
          <a:prstGeom prst="rect">
            <a:avLst/>
          </a:prstGeom>
        </p:spPr>
        <p:txBody>
          <a:bodyPr anchor="t">
            <a:noAutofit/>
          </a:bodyPr>
          <a:lstStyle>
            <a:lvl1pPr marL="0" indent="0" algn="l">
              <a:spcBef>
                <a:spcPts val="600"/>
              </a:spcBef>
              <a:buNone/>
              <a:defRPr sz="1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add subtitle</a:t>
            </a:r>
          </a:p>
        </p:txBody>
      </p:sp>
      <p:sp>
        <p:nvSpPr>
          <p:cNvPr id="3" name="Text Placeholder 2">
            <a:extLst>
              <a:ext uri="{FF2B5EF4-FFF2-40B4-BE49-F238E27FC236}">
                <a16:creationId xmlns:a16="http://schemas.microsoft.com/office/drawing/2014/main" id="{198B54B2-17FC-4F44-A549-93DE726BD63E}"/>
              </a:ext>
            </a:extLst>
          </p:cNvPr>
          <p:cNvSpPr>
            <a:spLocks noGrp="1"/>
          </p:cNvSpPr>
          <p:nvPr>
            <p:ph type="body" sz="quarter" idx="20" hasCustomPrompt="1"/>
          </p:nvPr>
        </p:nvSpPr>
        <p:spPr>
          <a:xfrm>
            <a:off x="360000" y="4971600"/>
            <a:ext cx="3519536" cy="1022713"/>
          </a:xfrm>
        </p:spPr>
        <p:txBody>
          <a:bodyPr anchor="b"/>
          <a:lstStyle>
            <a:lvl1pPr>
              <a:spcBef>
                <a:spcPts val="600"/>
              </a:spcBef>
              <a:defRPr sz="1200">
                <a:solidFill>
                  <a:schemeClr val="bg1"/>
                </a:solidFill>
              </a:defRPr>
            </a:lvl1pPr>
          </a:lstStyle>
          <a:p>
            <a:pPr lvl="0"/>
            <a:r>
              <a:rPr lang="en-US"/>
              <a:t>Click to add text </a:t>
            </a:r>
          </a:p>
        </p:txBody>
      </p:sp>
      <p:pic>
        <p:nvPicPr>
          <p:cNvPr id="12" name="Graphic 11">
            <a:extLst>
              <a:ext uri="{FF2B5EF4-FFF2-40B4-BE49-F238E27FC236}">
                <a16:creationId xmlns:a16="http://schemas.microsoft.com/office/drawing/2014/main" id="{2087B06F-69A6-4EAD-A196-9FC5E6C0FDA6}"/>
              </a:ext>
            </a:extLst>
          </p:cNvPr>
          <p:cNvPicPr>
            <a:picLocks noChangeAspect="1"/>
          </p:cNvPicPr>
          <p:nvPr userDrawn="1">
            <p:custDataLst>
              <p:tags r:id="rId1"/>
            </p:custDataLst>
          </p:nvPr>
        </p:nvPicPr>
        <p:blipFill>
          <a:blip r:embed="rId3">
            <a:extLst>
              <a:ext uri="{96DAC541-7B7A-43D3-8B79-37D633B846F1}">
                <asvg:svgBlip xmlns:asvg="http://schemas.microsoft.com/office/drawing/2016/SVG/main" r:embed="rId4"/>
              </a:ext>
            </a:extLst>
          </a:blip>
          <a:stretch>
            <a:fillRect/>
          </a:stretch>
        </p:blipFill>
        <p:spPr>
          <a:xfrm>
            <a:off x="360000" y="558000"/>
            <a:ext cx="1940914" cy="367200"/>
          </a:xfrm>
          <a:prstGeom prst="rect">
            <a:avLst/>
          </a:prstGeom>
        </p:spPr>
      </p:pic>
      <p:pic>
        <p:nvPicPr>
          <p:cNvPr id="11" name="Picture 10">
            <a:extLst>
              <a:ext uri="{FF2B5EF4-FFF2-40B4-BE49-F238E27FC236}">
                <a16:creationId xmlns:a16="http://schemas.microsoft.com/office/drawing/2014/main" id="{AB940724-CD0A-4966-9236-B1E83A63E8E9}"/>
              </a:ext>
            </a:extLst>
          </p:cNvPr>
          <p:cNvPicPr>
            <a:picLocks noChangeAspect="1"/>
          </p:cNvPicPr>
          <p:nvPr userDrawn="1"/>
        </p:nvPicPr>
        <p:blipFill>
          <a:blip r:embed="rId5"/>
          <a:stretch>
            <a:fillRect/>
          </a:stretch>
        </p:blipFill>
        <p:spPr>
          <a:xfrm>
            <a:off x="4213475" y="1490401"/>
            <a:ext cx="63612" cy="4500000"/>
          </a:xfrm>
          <a:prstGeom prst="rect">
            <a:avLst/>
          </a:prstGeom>
        </p:spPr>
      </p:pic>
    </p:spTree>
    <p:extLst>
      <p:ext uri="{BB962C8B-B14F-4D97-AF65-F5344CB8AC3E}">
        <p14:creationId xmlns:p14="http://schemas.microsoft.com/office/powerpoint/2010/main" val="1480711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header (white)">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5" hasCustomPrompt="1"/>
          </p:nvPr>
        </p:nvSpPr>
        <p:spPr>
          <a:xfrm>
            <a:off x="359999" y="2258559"/>
            <a:ext cx="5643563" cy="1980000"/>
          </a:xfrm>
          <a:prstGeom prst="rect">
            <a:avLst/>
          </a:prstGeom>
        </p:spPr>
        <p:txBody>
          <a:bodyPr anchor="t"/>
          <a:lstStyle>
            <a:lvl1pPr algn="l">
              <a:spcBef>
                <a:spcPts val="200"/>
              </a:spcBef>
              <a:defRPr sz="4000" b="0">
                <a:solidFill>
                  <a:schemeClr val="tx1"/>
                </a:solidFill>
              </a:defRPr>
            </a:lvl1pPr>
            <a:lvl2pPr marL="0" indent="0" algn="l">
              <a:spcBef>
                <a:spcPts val="200"/>
              </a:spcBef>
              <a:buNone/>
              <a:defRPr sz="2200" b="0">
                <a:solidFill>
                  <a:schemeClr val="tx1"/>
                </a:solidFill>
              </a:defRPr>
            </a:lvl2pPr>
          </a:lstStyle>
          <a:p>
            <a:pPr lvl="0"/>
            <a:r>
              <a:rPr lang="en-GB"/>
              <a:t>Click to add title</a:t>
            </a:r>
          </a:p>
        </p:txBody>
      </p:sp>
      <p:sp>
        <p:nvSpPr>
          <p:cNvPr id="5" name="Text Placeholder 2"/>
          <p:cNvSpPr>
            <a:spLocks noGrp="1"/>
          </p:cNvSpPr>
          <p:nvPr>
            <p:ph type="body" sz="quarter" idx="16" hasCustomPrompt="1"/>
          </p:nvPr>
        </p:nvSpPr>
        <p:spPr>
          <a:xfrm>
            <a:off x="359999" y="1713600"/>
            <a:ext cx="976676" cy="540000"/>
          </a:xfrm>
          <a:prstGeom prst="rect">
            <a:avLst/>
          </a:prstGeom>
        </p:spPr>
        <p:txBody>
          <a:bodyPr anchor="t"/>
          <a:lstStyle>
            <a:lvl1pPr algn="l">
              <a:spcBef>
                <a:spcPts val="200"/>
              </a:spcBef>
              <a:defRPr sz="4000" b="0">
                <a:solidFill>
                  <a:schemeClr val="tx1"/>
                </a:solidFill>
              </a:defRPr>
            </a:lvl1pPr>
            <a:lvl2pPr marL="0" indent="0" algn="l">
              <a:spcBef>
                <a:spcPts val="200"/>
              </a:spcBef>
              <a:buNone/>
              <a:defRPr sz="2200" b="0">
                <a:solidFill>
                  <a:schemeClr val="tx1"/>
                </a:solidFill>
              </a:defRPr>
            </a:lvl2pPr>
          </a:lstStyle>
          <a:p>
            <a:pPr lvl="0"/>
            <a:r>
              <a:rPr lang="en-US"/>
              <a:t>No.</a:t>
            </a:r>
          </a:p>
        </p:txBody>
      </p:sp>
    </p:spTree>
    <p:extLst>
      <p:ext uri="{BB962C8B-B14F-4D97-AF65-F5344CB8AC3E}">
        <p14:creationId xmlns:p14="http://schemas.microsoft.com/office/powerpoint/2010/main" val="2401925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header (black)">
    <p:bg>
      <p:bgPr>
        <a:solidFill>
          <a:srgbClr val="000000"/>
        </a:solidFill>
        <a:effectLst/>
      </p:bgPr>
    </p:bg>
    <p:spTree>
      <p:nvGrpSpPr>
        <p:cNvPr id="1" name=""/>
        <p:cNvGrpSpPr/>
        <p:nvPr/>
      </p:nvGrpSpPr>
      <p:grpSpPr>
        <a:xfrm>
          <a:off x="0" y="0"/>
          <a:ext cx="0" cy="0"/>
          <a:chOff x="0" y="0"/>
          <a:chExt cx="0" cy="0"/>
        </a:xfrm>
      </p:grpSpPr>
      <p:sp>
        <p:nvSpPr>
          <p:cNvPr id="5" name="Text Placeholder 2"/>
          <p:cNvSpPr>
            <a:spLocks noGrp="1"/>
          </p:cNvSpPr>
          <p:nvPr>
            <p:ph type="body" sz="quarter" idx="15" hasCustomPrompt="1"/>
          </p:nvPr>
        </p:nvSpPr>
        <p:spPr>
          <a:xfrm>
            <a:off x="359998" y="2257200"/>
            <a:ext cx="5643927" cy="1980000"/>
          </a:xfrm>
          <a:prstGeom prst="rect">
            <a:avLst/>
          </a:prstGeom>
        </p:spPr>
        <p:txBody>
          <a:bodyPr anchor="t"/>
          <a:lstStyle>
            <a:lvl1pPr algn="l">
              <a:spcBef>
                <a:spcPts val="200"/>
              </a:spcBef>
              <a:defRPr sz="4000" b="0">
                <a:solidFill>
                  <a:schemeClr val="bg1"/>
                </a:solidFill>
              </a:defRPr>
            </a:lvl1pPr>
            <a:lvl2pPr marL="0" indent="0" algn="l">
              <a:spcBef>
                <a:spcPts val="200"/>
              </a:spcBef>
              <a:buNone/>
              <a:defRPr sz="2200" b="0">
                <a:solidFill>
                  <a:schemeClr val="bg1"/>
                </a:solidFill>
              </a:defRPr>
            </a:lvl2pPr>
          </a:lstStyle>
          <a:p>
            <a:pPr lvl="0"/>
            <a:r>
              <a:rPr lang="en-GB"/>
              <a:t>Click to add title</a:t>
            </a:r>
          </a:p>
        </p:txBody>
      </p:sp>
      <p:sp>
        <p:nvSpPr>
          <p:cNvPr id="7" name="Text Placeholder 2"/>
          <p:cNvSpPr>
            <a:spLocks noGrp="1"/>
          </p:cNvSpPr>
          <p:nvPr>
            <p:ph type="body" sz="quarter" idx="16" hasCustomPrompt="1"/>
          </p:nvPr>
        </p:nvSpPr>
        <p:spPr>
          <a:xfrm>
            <a:off x="360363" y="1713332"/>
            <a:ext cx="976312" cy="540000"/>
          </a:xfrm>
          <a:prstGeom prst="rect">
            <a:avLst/>
          </a:prstGeom>
        </p:spPr>
        <p:txBody>
          <a:bodyPr anchor="t"/>
          <a:lstStyle>
            <a:lvl1pPr algn="l">
              <a:spcBef>
                <a:spcPts val="200"/>
              </a:spcBef>
              <a:defRPr sz="4000" b="0">
                <a:solidFill>
                  <a:schemeClr val="bg1"/>
                </a:solidFill>
              </a:defRPr>
            </a:lvl1pPr>
            <a:lvl2pPr marL="0" indent="0" algn="l">
              <a:spcBef>
                <a:spcPts val="200"/>
              </a:spcBef>
              <a:buNone/>
              <a:defRPr sz="2200" b="0">
                <a:solidFill>
                  <a:schemeClr val="tx1"/>
                </a:solidFill>
              </a:defRPr>
            </a:lvl2pPr>
          </a:lstStyle>
          <a:p>
            <a:pPr lvl="0"/>
            <a:r>
              <a:rPr lang="en-US"/>
              <a:t>No.</a:t>
            </a:r>
          </a:p>
        </p:txBody>
      </p:sp>
    </p:spTree>
    <p:extLst>
      <p:ext uri="{BB962C8B-B14F-4D97-AF65-F5344CB8AC3E}">
        <p14:creationId xmlns:p14="http://schemas.microsoft.com/office/powerpoint/2010/main" val="2324934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1 x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596ED-8270-4BD9-9069-84F474882F2A}"/>
              </a:ext>
            </a:extLst>
          </p:cNvPr>
          <p:cNvSpPr>
            <a:spLocks noGrp="1"/>
          </p:cNvSpPr>
          <p:nvPr>
            <p:ph type="title" hasCustomPrompt="1"/>
          </p:nvPr>
        </p:nvSpPr>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FACA3A6B-089A-48DA-907F-9446B1276098}"/>
              </a:ext>
            </a:extLst>
          </p:cNvPr>
          <p:cNvSpPr>
            <a:spLocks noGrp="1"/>
          </p:cNvSpPr>
          <p:nvPr>
            <p:ph type="sldNum" sz="quarter" idx="10"/>
          </p:nvPr>
        </p:nvSpPr>
        <p:spPr/>
        <p:txBody>
          <a:bodyPr/>
          <a:lstStyle/>
          <a:p>
            <a:fld id="{4034BEE3-566C-4068-A777-C3A4762E861B}" type="slidenum">
              <a:rPr lang="en-GB" smtClean="0"/>
              <a:pPr/>
              <a:t>‹#›</a:t>
            </a:fld>
            <a:endParaRPr lang="en-GB"/>
          </a:p>
        </p:txBody>
      </p:sp>
      <p:sp>
        <p:nvSpPr>
          <p:cNvPr id="4" name="Footer Placeholder 3">
            <a:extLst>
              <a:ext uri="{FF2B5EF4-FFF2-40B4-BE49-F238E27FC236}">
                <a16:creationId xmlns:a16="http://schemas.microsoft.com/office/drawing/2014/main" id="{3E873D13-8BEF-4470-A16D-19EDE6E7AAA3}"/>
              </a:ext>
            </a:extLst>
          </p:cNvPr>
          <p:cNvSpPr>
            <a:spLocks noGrp="1"/>
          </p:cNvSpPr>
          <p:nvPr>
            <p:ph type="ftr" sz="quarter" idx="11"/>
          </p:nvPr>
        </p:nvSpPr>
        <p:spPr/>
        <p:txBody>
          <a:bodyPr/>
          <a:lstStyle/>
          <a:p>
            <a:endParaRPr lang="en-GB"/>
          </a:p>
        </p:txBody>
      </p:sp>
      <p:sp>
        <p:nvSpPr>
          <p:cNvPr id="8" name="Text Placeholder 7">
            <a:extLst>
              <a:ext uri="{FF2B5EF4-FFF2-40B4-BE49-F238E27FC236}">
                <a16:creationId xmlns:a16="http://schemas.microsoft.com/office/drawing/2014/main" id="{50105BF4-D562-44BF-BA5C-F9CA4C0FE918}"/>
              </a:ext>
            </a:extLst>
          </p:cNvPr>
          <p:cNvSpPr>
            <a:spLocks noGrp="1"/>
          </p:cNvSpPr>
          <p:nvPr>
            <p:ph type="body" sz="quarter" idx="13" hasCustomPrompt="1"/>
          </p:nvPr>
        </p:nvSpPr>
        <p:spPr>
          <a:xfrm>
            <a:off x="360363" y="910800"/>
            <a:ext cx="11466000" cy="396000"/>
          </a:xfrm>
        </p:spPr>
        <p:txBody>
          <a:bodyPr/>
          <a:lstStyle>
            <a:lvl1pPr>
              <a:spcBef>
                <a:spcPts val="600"/>
              </a:spcBef>
              <a:defRPr sz="2200"/>
            </a:lvl1pPr>
          </a:lstStyle>
          <a:p>
            <a:pPr lvl="0"/>
            <a:r>
              <a:rPr lang="en-US"/>
              <a:t>Click to add subtitle</a:t>
            </a:r>
            <a:endParaRPr lang="en-GB"/>
          </a:p>
        </p:txBody>
      </p:sp>
      <p:sp>
        <p:nvSpPr>
          <p:cNvPr id="10" name="Content Placeholder 9">
            <a:extLst>
              <a:ext uri="{FF2B5EF4-FFF2-40B4-BE49-F238E27FC236}">
                <a16:creationId xmlns:a16="http://schemas.microsoft.com/office/drawing/2014/main" id="{E01F0EAC-DF03-4553-8D22-C26B163DC97D}"/>
              </a:ext>
            </a:extLst>
          </p:cNvPr>
          <p:cNvSpPr>
            <a:spLocks noGrp="1"/>
          </p:cNvSpPr>
          <p:nvPr>
            <p:ph sz="quarter" idx="14" hasCustomPrompt="1"/>
          </p:nvPr>
        </p:nvSpPr>
        <p:spPr>
          <a:xfrm>
            <a:off x="360363" y="1710000"/>
            <a:ext cx="114660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02960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1 x content +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B7F44-1A9D-43CE-8B94-70E892BCC6C4}"/>
              </a:ext>
            </a:extLst>
          </p:cNvPr>
          <p:cNvSpPr>
            <a:spLocks noGrp="1"/>
          </p:cNvSpPr>
          <p:nvPr>
            <p:ph type="title" hasCustomPrompt="1"/>
          </p:nvPr>
        </p:nvSpPr>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00F0CD56-CDEF-4F99-82E9-F8344BA7D8B8}"/>
              </a:ext>
            </a:extLst>
          </p:cNvPr>
          <p:cNvSpPr>
            <a:spLocks noGrp="1"/>
          </p:cNvSpPr>
          <p:nvPr>
            <p:ph type="sldNum" sz="quarter" idx="10"/>
          </p:nvPr>
        </p:nvSpPr>
        <p:spPr/>
        <p:txBody>
          <a:bodyPr/>
          <a:lstStyle/>
          <a:p>
            <a:fld id="{4034BEE3-566C-4068-A777-C3A4762E861B}" type="slidenum">
              <a:rPr lang="en-GB" smtClean="0"/>
              <a:pPr/>
              <a:t>‹#›</a:t>
            </a:fld>
            <a:endParaRPr lang="en-GB"/>
          </a:p>
        </p:txBody>
      </p:sp>
      <p:sp>
        <p:nvSpPr>
          <p:cNvPr id="4" name="Footer Placeholder 3">
            <a:extLst>
              <a:ext uri="{FF2B5EF4-FFF2-40B4-BE49-F238E27FC236}">
                <a16:creationId xmlns:a16="http://schemas.microsoft.com/office/drawing/2014/main" id="{CAF17232-4933-4B44-AB0A-14F7352465FB}"/>
              </a:ext>
            </a:extLst>
          </p:cNvPr>
          <p:cNvSpPr>
            <a:spLocks noGrp="1"/>
          </p:cNvSpPr>
          <p:nvPr>
            <p:ph type="ftr" sz="quarter" idx="11"/>
          </p:nvPr>
        </p:nvSpPr>
        <p:spPr/>
        <p:txBody>
          <a:bodyPr/>
          <a:lstStyle/>
          <a:p>
            <a:endParaRPr lang="en-GB"/>
          </a:p>
        </p:txBody>
      </p:sp>
      <p:sp>
        <p:nvSpPr>
          <p:cNvPr id="6" name="Text Placeholder 5">
            <a:extLst>
              <a:ext uri="{FF2B5EF4-FFF2-40B4-BE49-F238E27FC236}">
                <a16:creationId xmlns:a16="http://schemas.microsoft.com/office/drawing/2014/main" id="{54A8CE99-0AD9-4D9C-9C09-47545620E96B}"/>
              </a:ext>
            </a:extLst>
          </p:cNvPr>
          <p:cNvSpPr>
            <a:spLocks noGrp="1"/>
          </p:cNvSpPr>
          <p:nvPr>
            <p:ph type="body" sz="quarter" idx="12" hasCustomPrompt="1"/>
          </p:nvPr>
        </p:nvSpPr>
        <p:spPr>
          <a:xfrm>
            <a:off x="360000" y="1710000"/>
            <a:ext cx="11464925" cy="604800"/>
          </a:xfrm>
        </p:spPr>
        <p:txBody>
          <a:bodyPr/>
          <a:lstStyle>
            <a:lvl1pPr>
              <a:defRPr b="1"/>
            </a:lvl1pPr>
          </a:lstStyle>
          <a:p>
            <a:pPr lvl="0"/>
            <a:r>
              <a:rPr lang="en-US"/>
              <a:t>Click to add text</a:t>
            </a:r>
            <a:endParaRPr lang="en-GB"/>
          </a:p>
        </p:txBody>
      </p:sp>
      <p:sp>
        <p:nvSpPr>
          <p:cNvPr id="8" name="Content Placeholder 7">
            <a:extLst>
              <a:ext uri="{FF2B5EF4-FFF2-40B4-BE49-F238E27FC236}">
                <a16:creationId xmlns:a16="http://schemas.microsoft.com/office/drawing/2014/main" id="{58CF1398-AEAE-44BE-B05F-E03B17EB921A}"/>
              </a:ext>
            </a:extLst>
          </p:cNvPr>
          <p:cNvSpPr>
            <a:spLocks noGrp="1"/>
          </p:cNvSpPr>
          <p:nvPr>
            <p:ph sz="quarter" idx="13" hasCustomPrompt="1"/>
          </p:nvPr>
        </p:nvSpPr>
        <p:spPr>
          <a:xfrm>
            <a:off x="360000" y="2376000"/>
            <a:ext cx="114660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1A51D583-D2F5-4206-82FD-3E7E687E574D}"/>
              </a:ext>
            </a:extLst>
          </p:cNvPr>
          <p:cNvSpPr>
            <a:spLocks noGrp="1"/>
          </p:cNvSpPr>
          <p:nvPr>
            <p:ph type="body" sz="quarter" idx="14" hasCustomPrompt="1"/>
          </p:nvPr>
        </p:nvSpPr>
        <p:spPr>
          <a:xfrm>
            <a:off x="360000" y="910800"/>
            <a:ext cx="11466513" cy="396000"/>
          </a:xfrm>
        </p:spPr>
        <p:txBody>
          <a:bodyPr/>
          <a:lstStyle>
            <a:lvl1pPr>
              <a:defRPr sz="2200"/>
            </a:lvl1pPr>
          </a:lstStyle>
          <a:p>
            <a:pPr lvl="0"/>
            <a:r>
              <a:rPr lang="en-US"/>
              <a:t>Click to add subtitle</a:t>
            </a:r>
            <a:endParaRPr lang="en-GB"/>
          </a:p>
        </p:txBody>
      </p:sp>
    </p:spTree>
    <p:extLst>
      <p:ext uri="{BB962C8B-B14F-4D97-AF65-F5344CB8AC3E}">
        <p14:creationId xmlns:p14="http://schemas.microsoft.com/office/powerpoint/2010/main" val="2413484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2 x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667F2-B31E-4932-857C-E542EC7E06FE}"/>
              </a:ext>
            </a:extLst>
          </p:cNvPr>
          <p:cNvSpPr>
            <a:spLocks noGrp="1"/>
          </p:cNvSpPr>
          <p:nvPr>
            <p:ph type="title" hasCustomPrompt="1"/>
          </p:nvPr>
        </p:nvSpPr>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4286C412-8D9A-4518-BD82-093D1D70BD3A}"/>
              </a:ext>
            </a:extLst>
          </p:cNvPr>
          <p:cNvSpPr>
            <a:spLocks noGrp="1"/>
          </p:cNvSpPr>
          <p:nvPr>
            <p:ph type="sldNum" sz="quarter" idx="10"/>
          </p:nvPr>
        </p:nvSpPr>
        <p:spPr/>
        <p:txBody>
          <a:bodyPr/>
          <a:lstStyle/>
          <a:p>
            <a:fld id="{4034BEE3-566C-4068-A777-C3A4762E861B}" type="slidenum">
              <a:rPr lang="en-GB" smtClean="0"/>
              <a:pPr/>
              <a:t>‹#›</a:t>
            </a:fld>
            <a:endParaRPr lang="en-GB"/>
          </a:p>
        </p:txBody>
      </p:sp>
      <p:sp>
        <p:nvSpPr>
          <p:cNvPr id="4" name="Footer Placeholder 3">
            <a:extLst>
              <a:ext uri="{FF2B5EF4-FFF2-40B4-BE49-F238E27FC236}">
                <a16:creationId xmlns:a16="http://schemas.microsoft.com/office/drawing/2014/main" id="{458D1434-081E-42DD-A0E7-8AD211AD6053}"/>
              </a:ext>
            </a:extLst>
          </p:cNvPr>
          <p:cNvSpPr>
            <a:spLocks noGrp="1"/>
          </p:cNvSpPr>
          <p:nvPr>
            <p:ph type="ftr" sz="quarter" idx="11"/>
          </p:nvPr>
        </p:nvSpPr>
        <p:spPr/>
        <p:txBody>
          <a:bodyPr/>
          <a:lstStyle/>
          <a:p>
            <a:endParaRPr lang="en-GB"/>
          </a:p>
        </p:txBody>
      </p:sp>
      <p:sp>
        <p:nvSpPr>
          <p:cNvPr id="6" name="Content Placeholder 5">
            <a:extLst>
              <a:ext uri="{FF2B5EF4-FFF2-40B4-BE49-F238E27FC236}">
                <a16:creationId xmlns:a16="http://schemas.microsoft.com/office/drawing/2014/main" id="{F1D24B38-2DD2-4BE4-A6BC-6AB461A6A6AC}"/>
              </a:ext>
            </a:extLst>
          </p:cNvPr>
          <p:cNvSpPr>
            <a:spLocks noGrp="1"/>
          </p:cNvSpPr>
          <p:nvPr>
            <p:ph sz="quarter" idx="12" hasCustomPrompt="1"/>
          </p:nvPr>
        </p:nvSpPr>
        <p:spPr>
          <a:xfrm>
            <a:off x="360363" y="1710000"/>
            <a:ext cx="56268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7">
            <a:extLst>
              <a:ext uri="{FF2B5EF4-FFF2-40B4-BE49-F238E27FC236}">
                <a16:creationId xmlns:a16="http://schemas.microsoft.com/office/drawing/2014/main" id="{A028BB49-92B7-4BBE-AD91-816AF9386D4C}"/>
              </a:ext>
            </a:extLst>
          </p:cNvPr>
          <p:cNvSpPr>
            <a:spLocks noGrp="1"/>
          </p:cNvSpPr>
          <p:nvPr>
            <p:ph sz="quarter" idx="13" hasCustomPrompt="1"/>
          </p:nvPr>
        </p:nvSpPr>
        <p:spPr>
          <a:xfrm>
            <a:off x="6200965" y="1710000"/>
            <a:ext cx="5626800" cy="3998913"/>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29FAE1AF-1132-4B0D-8DC6-F52576CE682C}"/>
              </a:ext>
            </a:extLst>
          </p:cNvPr>
          <p:cNvSpPr>
            <a:spLocks noGrp="1"/>
          </p:cNvSpPr>
          <p:nvPr>
            <p:ph type="body" sz="quarter" idx="14" hasCustomPrompt="1"/>
          </p:nvPr>
        </p:nvSpPr>
        <p:spPr>
          <a:xfrm>
            <a:off x="360363" y="910800"/>
            <a:ext cx="11466000" cy="396000"/>
          </a:xfrm>
        </p:spPr>
        <p:txBody>
          <a:bodyPr/>
          <a:lstStyle>
            <a:lvl1pPr>
              <a:defRPr sz="2200"/>
            </a:lvl1pPr>
          </a:lstStyle>
          <a:p>
            <a:pPr lvl="0"/>
            <a:r>
              <a:rPr lang="en-US"/>
              <a:t>Click to add subtitle</a:t>
            </a:r>
            <a:endParaRPr lang="en-GB"/>
          </a:p>
        </p:txBody>
      </p:sp>
    </p:spTree>
    <p:extLst>
      <p:ext uri="{BB962C8B-B14F-4D97-AF65-F5344CB8AC3E}">
        <p14:creationId xmlns:p14="http://schemas.microsoft.com/office/powerpoint/2010/main" val="2421295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ags" Target="../tags/tag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ags" Target="../tags/tag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image" Target="../media/image2.sv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image" Target="../media/image1.png"/><Relationship Id="rId2" Type="http://schemas.openxmlformats.org/officeDocument/2006/relationships/slideLayout" Target="../slideLayouts/slideLayout24.xml"/><Relationship Id="rId16" Type="http://schemas.openxmlformats.org/officeDocument/2006/relationships/tags" Target="../tags/tag9.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ags" Target="../tags/tag8.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36.xml"/><Relationship Id="rId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1" name="Title Placeholder 1"/>
          <p:cNvSpPr>
            <a:spLocks noGrp="1"/>
          </p:cNvSpPr>
          <p:nvPr>
            <p:ph type="title"/>
          </p:nvPr>
        </p:nvSpPr>
        <p:spPr>
          <a:xfrm>
            <a:off x="359999" y="430718"/>
            <a:ext cx="11466875" cy="403200"/>
          </a:xfrm>
          <a:prstGeom prst="rect">
            <a:avLst/>
          </a:prstGeom>
        </p:spPr>
        <p:txBody>
          <a:bodyPr vert="horz" lIns="0" tIns="0" rIns="0" bIns="0" rtlCol="0" anchor="t">
            <a:noAutofit/>
          </a:bodyPr>
          <a:lstStyle/>
          <a:p>
            <a:r>
              <a:rPr lang="en-US"/>
              <a:t>Click to add title</a:t>
            </a:r>
            <a:endParaRPr lang="en-GB"/>
          </a:p>
        </p:txBody>
      </p:sp>
      <p:sp>
        <p:nvSpPr>
          <p:cNvPr id="92" name="Text Placeholder 2"/>
          <p:cNvSpPr>
            <a:spLocks noGrp="1"/>
          </p:cNvSpPr>
          <p:nvPr>
            <p:ph type="body" idx="1"/>
          </p:nvPr>
        </p:nvSpPr>
        <p:spPr>
          <a:xfrm>
            <a:off x="359999" y="1710000"/>
            <a:ext cx="11466875" cy="3999600"/>
          </a:xfrm>
          <a:prstGeom prst="rect">
            <a:avLst/>
          </a:prstGeom>
        </p:spPr>
        <p:txBody>
          <a:bodyPr vert="horz" lIns="0" tIns="0" rIns="0" bIns="0" rtlCol="0">
            <a:noAutofit/>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93" name="Slide Number Placeholder 5"/>
          <p:cNvSpPr>
            <a:spLocks noGrp="1"/>
          </p:cNvSpPr>
          <p:nvPr>
            <p:ph type="sldNum" sz="quarter" idx="4"/>
          </p:nvPr>
        </p:nvSpPr>
        <p:spPr>
          <a:xfrm>
            <a:off x="10856913" y="6390000"/>
            <a:ext cx="969962" cy="196850"/>
          </a:xfrm>
          <a:prstGeom prst="rect">
            <a:avLst/>
          </a:prstGeom>
        </p:spPr>
        <p:txBody>
          <a:bodyPr vert="horz" lIns="0" tIns="0" rIns="0" bIns="0" rtlCol="0" anchor="ctr"/>
          <a:lstStyle>
            <a:lvl1pPr algn="r">
              <a:defRPr sz="1000">
                <a:solidFill>
                  <a:schemeClr val="tx1"/>
                </a:solidFill>
              </a:defRPr>
            </a:lvl1pPr>
          </a:lstStyle>
          <a:p>
            <a:fld id="{4034BEE3-566C-4068-A777-C3A4762E861B}" type="slidenum">
              <a:rPr lang="en-GB" smtClean="0"/>
              <a:pPr/>
              <a:t>‹#›</a:t>
            </a:fld>
            <a:endParaRPr lang="en-GB"/>
          </a:p>
        </p:txBody>
      </p:sp>
      <p:grpSp>
        <p:nvGrpSpPr>
          <p:cNvPr id="2" name="Group 1"/>
          <p:cNvGrpSpPr/>
          <p:nvPr userDrawn="1"/>
        </p:nvGrpSpPr>
        <p:grpSpPr>
          <a:xfrm>
            <a:off x="-1143000" y="-600255"/>
            <a:ext cx="13680281" cy="6913023"/>
            <a:chOff x="-1143000" y="-600255"/>
            <a:chExt cx="13680281" cy="6913023"/>
          </a:xfrm>
        </p:grpSpPr>
        <p:cxnSp>
          <p:nvCxnSpPr>
            <p:cNvPr id="14" name="Straight Connector 13"/>
            <p:cNvCxnSpPr/>
            <p:nvPr userDrawn="1"/>
          </p:nvCxnSpPr>
          <p:spPr>
            <a:xfrm>
              <a:off x="-256200" y="1710267"/>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256200" y="6143820"/>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a:off x="-256200" y="3426354"/>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256200" y="5714470"/>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sp>
          <p:nvSpPr>
            <p:cNvPr id="51" name="TextBox 50"/>
            <p:cNvSpPr txBox="1"/>
            <p:nvPr userDrawn="1"/>
          </p:nvSpPr>
          <p:spPr>
            <a:xfrm>
              <a:off x="-747711" y="1646156"/>
              <a:ext cx="438671" cy="123111"/>
            </a:xfrm>
            <a:prstGeom prst="rect">
              <a:avLst/>
            </a:prstGeom>
            <a:noFill/>
          </p:spPr>
          <p:txBody>
            <a:bodyPr wrap="square" lIns="0" tIns="0" rIns="0" bIns="0" rtlCol="0">
              <a:spAutoFit/>
            </a:bodyPr>
            <a:lstStyle/>
            <a:p>
              <a:pPr algn="r"/>
              <a:r>
                <a:rPr lang="en-GB" sz="800">
                  <a:solidFill>
                    <a:schemeClr val="tx1"/>
                  </a:solidFill>
                </a:rPr>
                <a:t>4.78cm</a:t>
              </a:r>
            </a:p>
          </p:txBody>
        </p:sp>
        <p:sp>
          <p:nvSpPr>
            <p:cNvPr id="54" name="TextBox 53"/>
            <p:cNvSpPr txBox="1"/>
            <p:nvPr userDrawn="1"/>
          </p:nvSpPr>
          <p:spPr>
            <a:xfrm>
              <a:off x="-747711" y="3357884"/>
              <a:ext cx="438671" cy="123111"/>
            </a:xfrm>
            <a:prstGeom prst="rect">
              <a:avLst/>
            </a:prstGeom>
            <a:noFill/>
          </p:spPr>
          <p:txBody>
            <a:bodyPr wrap="square" lIns="0" tIns="0" rIns="0" bIns="0" rtlCol="0">
              <a:spAutoFit/>
            </a:bodyPr>
            <a:lstStyle/>
            <a:p>
              <a:pPr algn="r"/>
              <a:r>
                <a:rPr lang="en-GB" sz="800">
                  <a:solidFill>
                    <a:schemeClr val="tx1"/>
                  </a:solidFill>
                </a:rPr>
                <a:t>0 cm</a:t>
              </a:r>
            </a:p>
          </p:txBody>
        </p:sp>
        <p:sp>
          <p:nvSpPr>
            <p:cNvPr id="58" name="TextBox 57"/>
            <p:cNvSpPr txBox="1"/>
            <p:nvPr userDrawn="1"/>
          </p:nvSpPr>
          <p:spPr>
            <a:xfrm>
              <a:off x="-747711" y="5640188"/>
              <a:ext cx="438671" cy="123111"/>
            </a:xfrm>
            <a:prstGeom prst="rect">
              <a:avLst/>
            </a:prstGeom>
            <a:noFill/>
          </p:spPr>
          <p:txBody>
            <a:bodyPr wrap="square" lIns="0" tIns="0" rIns="0" bIns="0" rtlCol="0">
              <a:spAutoFit/>
            </a:bodyPr>
            <a:lstStyle/>
            <a:p>
              <a:pPr algn="r"/>
              <a:r>
                <a:rPr lang="en-GB" sz="800">
                  <a:solidFill>
                    <a:schemeClr val="tx1"/>
                  </a:solidFill>
                </a:rPr>
                <a:t>6.35 cm</a:t>
              </a:r>
            </a:p>
          </p:txBody>
        </p:sp>
        <p:sp>
          <p:nvSpPr>
            <p:cNvPr id="60" name="TextBox 59"/>
            <p:cNvSpPr txBox="1"/>
            <p:nvPr userDrawn="1"/>
          </p:nvSpPr>
          <p:spPr>
            <a:xfrm>
              <a:off x="304800" y="-437436"/>
              <a:ext cx="438671" cy="123111"/>
            </a:xfrm>
            <a:prstGeom prst="rect">
              <a:avLst/>
            </a:prstGeom>
            <a:noFill/>
          </p:spPr>
          <p:txBody>
            <a:bodyPr wrap="square" lIns="0" tIns="0" rIns="0" bIns="0" rtlCol="0">
              <a:spAutoFit/>
            </a:bodyPr>
            <a:lstStyle/>
            <a:p>
              <a:pPr algn="l"/>
              <a:r>
                <a:rPr lang="en-GB" sz="800">
                  <a:solidFill>
                    <a:schemeClr val="tx1"/>
                  </a:solidFill>
                </a:rPr>
                <a:t>15.93cm</a:t>
              </a:r>
            </a:p>
          </p:txBody>
        </p:sp>
        <p:sp>
          <p:nvSpPr>
            <p:cNvPr id="72" name="TextBox 71"/>
            <p:cNvSpPr txBox="1"/>
            <p:nvPr userDrawn="1"/>
          </p:nvSpPr>
          <p:spPr>
            <a:xfrm>
              <a:off x="11426031" y="-437436"/>
              <a:ext cx="438671" cy="123111"/>
            </a:xfrm>
            <a:prstGeom prst="rect">
              <a:avLst/>
            </a:prstGeom>
            <a:noFill/>
          </p:spPr>
          <p:txBody>
            <a:bodyPr wrap="square" lIns="0" tIns="0" rIns="0" bIns="0" rtlCol="0">
              <a:spAutoFit/>
            </a:bodyPr>
            <a:lstStyle/>
            <a:p>
              <a:pPr algn="r"/>
              <a:r>
                <a:rPr lang="en-GB" sz="800">
                  <a:solidFill>
                    <a:schemeClr val="tx1"/>
                  </a:solidFill>
                </a:rPr>
                <a:t>15.93 cm</a:t>
              </a:r>
            </a:p>
          </p:txBody>
        </p:sp>
        <p:cxnSp>
          <p:nvCxnSpPr>
            <p:cNvPr id="5" name="Straight Connector 4"/>
            <p:cNvCxnSpPr/>
            <p:nvPr userDrawn="1"/>
          </p:nvCxnSpPr>
          <p:spPr>
            <a:xfrm>
              <a:off x="361588"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85" name="TextBox 84"/>
            <p:cNvSpPr txBox="1"/>
            <p:nvPr userDrawn="1"/>
          </p:nvSpPr>
          <p:spPr>
            <a:xfrm>
              <a:off x="-1143000" y="5763299"/>
              <a:ext cx="833960" cy="123111"/>
            </a:xfrm>
            <a:prstGeom prst="rect">
              <a:avLst/>
            </a:prstGeom>
            <a:noFill/>
          </p:spPr>
          <p:txBody>
            <a:bodyPr wrap="square" lIns="0" tIns="0" rIns="0" bIns="0" rtlCol="0">
              <a:spAutoFit/>
            </a:bodyPr>
            <a:lstStyle/>
            <a:p>
              <a:pPr algn="r"/>
              <a:r>
                <a:rPr lang="en-GB" sz="800">
                  <a:solidFill>
                    <a:schemeClr val="tx1"/>
                  </a:solidFill>
                </a:rPr>
                <a:t>Content Bottom</a:t>
              </a:r>
            </a:p>
          </p:txBody>
        </p:sp>
        <p:sp>
          <p:nvSpPr>
            <p:cNvPr id="86" name="TextBox 85"/>
            <p:cNvSpPr txBox="1"/>
            <p:nvPr userDrawn="1"/>
          </p:nvSpPr>
          <p:spPr>
            <a:xfrm>
              <a:off x="-1143000" y="1769267"/>
              <a:ext cx="833960" cy="123111"/>
            </a:xfrm>
            <a:prstGeom prst="rect">
              <a:avLst/>
            </a:prstGeom>
            <a:noFill/>
          </p:spPr>
          <p:txBody>
            <a:bodyPr wrap="square" lIns="0" tIns="0" rIns="0" bIns="0" rtlCol="0">
              <a:spAutoFit/>
            </a:bodyPr>
            <a:lstStyle/>
            <a:p>
              <a:pPr algn="r"/>
              <a:r>
                <a:rPr lang="en-GB" sz="800">
                  <a:solidFill>
                    <a:schemeClr val="tx1"/>
                  </a:solidFill>
                </a:rPr>
                <a:t>Content Top</a:t>
              </a:r>
            </a:p>
          </p:txBody>
        </p:sp>
        <p:sp>
          <p:nvSpPr>
            <p:cNvPr id="88" name="TextBox 87"/>
            <p:cNvSpPr txBox="1"/>
            <p:nvPr userDrawn="1"/>
          </p:nvSpPr>
          <p:spPr>
            <a:xfrm>
              <a:off x="-590537" y="-438330"/>
              <a:ext cx="833960" cy="123111"/>
            </a:xfrm>
            <a:prstGeom prst="rect">
              <a:avLst/>
            </a:prstGeom>
            <a:noFill/>
          </p:spPr>
          <p:txBody>
            <a:bodyPr wrap="square" lIns="0" tIns="0" rIns="0" bIns="0" rtlCol="0">
              <a:spAutoFit/>
            </a:bodyPr>
            <a:lstStyle/>
            <a:p>
              <a:pPr algn="r"/>
              <a:r>
                <a:rPr lang="en-GB" sz="800">
                  <a:solidFill>
                    <a:schemeClr val="tx1"/>
                  </a:solidFill>
                </a:rPr>
                <a:t>Left Margin</a:t>
              </a:r>
            </a:p>
          </p:txBody>
        </p:sp>
        <p:sp>
          <p:nvSpPr>
            <p:cNvPr id="89" name="TextBox 88"/>
            <p:cNvSpPr txBox="1"/>
            <p:nvPr userDrawn="1"/>
          </p:nvSpPr>
          <p:spPr>
            <a:xfrm>
              <a:off x="11898039" y="-438330"/>
              <a:ext cx="639242" cy="123111"/>
            </a:xfrm>
            <a:prstGeom prst="rect">
              <a:avLst/>
            </a:prstGeom>
            <a:noFill/>
          </p:spPr>
          <p:txBody>
            <a:bodyPr wrap="square" lIns="0" tIns="0" rIns="0" bIns="0" rtlCol="0">
              <a:spAutoFit/>
            </a:bodyPr>
            <a:lstStyle/>
            <a:p>
              <a:pPr algn="l"/>
              <a:r>
                <a:rPr lang="en-GB" sz="800">
                  <a:solidFill>
                    <a:schemeClr val="tx1"/>
                  </a:solidFill>
                </a:rPr>
                <a:t>Right Margin</a:t>
              </a:r>
            </a:p>
          </p:txBody>
        </p:sp>
        <p:cxnSp>
          <p:nvCxnSpPr>
            <p:cNvPr id="98" name="Straight Connector 97"/>
            <p:cNvCxnSpPr/>
            <p:nvPr userDrawn="1"/>
          </p:nvCxnSpPr>
          <p:spPr>
            <a:xfrm>
              <a:off x="6096000" y="-363357"/>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99" name="TextBox 98"/>
            <p:cNvSpPr txBox="1"/>
            <p:nvPr userDrawn="1"/>
          </p:nvSpPr>
          <p:spPr>
            <a:xfrm>
              <a:off x="5914719" y="-600255"/>
              <a:ext cx="362256" cy="246221"/>
            </a:xfrm>
            <a:prstGeom prst="rect">
              <a:avLst/>
            </a:prstGeom>
            <a:noFill/>
          </p:spPr>
          <p:txBody>
            <a:bodyPr wrap="square" lIns="0" tIns="0" rIns="0" bIns="0" rtlCol="0">
              <a:spAutoFit/>
            </a:bodyPr>
            <a:lstStyle/>
            <a:p>
              <a:pPr algn="ctr"/>
              <a:r>
                <a:rPr lang="en-GB" sz="800">
                  <a:solidFill>
                    <a:schemeClr val="tx1"/>
                  </a:solidFill>
                </a:rPr>
                <a:t>Middle </a:t>
              </a:r>
              <a:br>
                <a:rPr lang="en-GB" sz="800">
                  <a:solidFill>
                    <a:schemeClr val="tx1"/>
                  </a:solidFill>
                </a:rPr>
              </a:br>
              <a:r>
                <a:rPr lang="en-GB" sz="800">
                  <a:solidFill>
                    <a:schemeClr val="tx1"/>
                  </a:solidFill>
                </a:rPr>
                <a:t>0cm </a:t>
              </a:r>
            </a:p>
          </p:txBody>
        </p:sp>
        <p:sp>
          <p:nvSpPr>
            <p:cNvPr id="101" name="TextBox 100"/>
            <p:cNvSpPr txBox="1"/>
            <p:nvPr userDrawn="1"/>
          </p:nvSpPr>
          <p:spPr>
            <a:xfrm>
              <a:off x="5636264" y="-208836"/>
              <a:ext cx="362256" cy="123111"/>
            </a:xfrm>
            <a:prstGeom prst="rect">
              <a:avLst/>
            </a:prstGeom>
            <a:noFill/>
          </p:spPr>
          <p:txBody>
            <a:bodyPr wrap="square" lIns="0" tIns="0" rIns="0" bIns="0" rtlCol="0">
              <a:spAutoFit/>
            </a:bodyPr>
            <a:lstStyle/>
            <a:p>
              <a:pPr algn="ctr"/>
              <a:r>
                <a:rPr lang="en-GB" sz="800">
                  <a:solidFill>
                    <a:schemeClr val="tx1"/>
                  </a:solidFill>
                </a:rPr>
                <a:t>0.26cm</a:t>
              </a:r>
            </a:p>
          </p:txBody>
        </p:sp>
        <p:cxnSp>
          <p:nvCxnSpPr>
            <p:cNvPr id="104" name="Straight Connector 103"/>
            <p:cNvCxnSpPr/>
            <p:nvPr userDrawn="1"/>
          </p:nvCxnSpPr>
          <p:spPr>
            <a:xfrm>
              <a:off x="6000389"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userDrawn="1"/>
          </p:nvCxnSpPr>
          <p:spPr>
            <a:xfrm>
              <a:off x="6190362"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106" name="TextBox 105"/>
            <p:cNvSpPr txBox="1"/>
            <p:nvPr userDrawn="1"/>
          </p:nvSpPr>
          <p:spPr>
            <a:xfrm>
              <a:off x="6191102" y="-208836"/>
              <a:ext cx="362256" cy="123111"/>
            </a:xfrm>
            <a:prstGeom prst="rect">
              <a:avLst/>
            </a:prstGeom>
            <a:noFill/>
          </p:spPr>
          <p:txBody>
            <a:bodyPr wrap="square" lIns="0" tIns="0" rIns="0" bIns="0" rtlCol="0">
              <a:spAutoFit/>
            </a:bodyPr>
            <a:lstStyle/>
            <a:p>
              <a:pPr algn="ctr"/>
              <a:r>
                <a:rPr lang="en-GB" sz="800">
                  <a:solidFill>
                    <a:schemeClr val="tx1"/>
                  </a:solidFill>
                </a:rPr>
                <a:t>0.26cm</a:t>
              </a:r>
            </a:p>
          </p:txBody>
        </p:sp>
        <p:cxnSp>
          <p:nvCxnSpPr>
            <p:cNvPr id="107" name="Straight Connector 106"/>
            <p:cNvCxnSpPr/>
            <p:nvPr userDrawn="1"/>
          </p:nvCxnSpPr>
          <p:spPr>
            <a:xfrm>
              <a:off x="11836111"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userDrawn="1"/>
          </p:nvCxnSpPr>
          <p:spPr>
            <a:xfrm>
              <a:off x="-256200" y="430824"/>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sp>
          <p:nvSpPr>
            <p:cNvPr id="109" name="TextBox 108"/>
            <p:cNvSpPr txBox="1"/>
            <p:nvPr userDrawn="1"/>
          </p:nvSpPr>
          <p:spPr>
            <a:xfrm>
              <a:off x="-747711" y="404813"/>
              <a:ext cx="438671" cy="123111"/>
            </a:xfrm>
            <a:prstGeom prst="rect">
              <a:avLst/>
            </a:prstGeom>
            <a:noFill/>
          </p:spPr>
          <p:txBody>
            <a:bodyPr wrap="square" lIns="0" tIns="0" rIns="0" bIns="0" rtlCol="0">
              <a:spAutoFit/>
            </a:bodyPr>
            <a:lstStyle/>
            <a:p>
              <a:pPr algn="r"/>
              <a:r>
                <a:rPr lang="en-GB" sz="800">
                  <a:solidFill>
                    <a:schemeClr val="tx1"/>
                  </a:solidFill>
                </a:rPr>
                <a:t>8.33cm</a:t>
              </a:r>
            </a:p>
          </p:txBody>
        </p:sp>
        <p:sp>
          <p:nvSpPr>
            <p:cNvPr id="110" name="TextBox 109"/>
            <p:cNvSpPr txBox="1"/>
            <p:nvPr userDrawn="1"/>
          </p:nvSpPr>
          <p:spPr>
            <a:xfrm>
              <a:off x="-1143000" y="527924"/>
              <a:ext cx="833960" cy="123111"/>
            </a:xfrm>
            <a:prstGeom prst="rect">
              <a:avLst/>
            </a:prstGeom>
            <a:noFill/>
          </p:spPr>
          <p:txBody>
            <a:bodyPr wrap="square" lIns="0" tIns="0" rIns="0" bIns="0" rtlCol="0">
              <a:spAutoFit/>
            </a:bodyPr>
            <a:lstStyle/>
            <a:p>
              <a:pPr algn="r"/>
              <a:r>
                <a:rPr lang="en-GB" sz="800">
                  <a:solidFill>
                    <a:schemeClr val="tx1"/>
                  </a:solidFill>
                </a:rPr>
                <a:t>Title Top</a:t>
              </a:r>
            </a:p>
          </p:txBody>
        </p:sp>
        <p:sp>
          <p:nvSpPr>
            <p:cNvPr id="33" name="TextBox 32">
              <a:extLst>
                <a:ext uri="{FF2B5EF4-FFF2-40B4-BE49-F238E27FC236}">
                  <a16:creationId xmlns:a16="http://schemas.microsoft.com/office/drawing/2014/main" id="{A925CEB6-6DDA-49BF-824C-CFA9D8A07E3F}"/>
                </a:ext>
              </a:extLst>
            </p:cNvPr>
            <p:cNvSpPr txBox="1"/>
            <p:nvPr userDrawn="1"/>
          </p:nvSpPr>
          <p:spPr>
            <a:xfrm>
              <a:off x="-747711" y="6066546"/>
              <a:ext cx="438671" cy="123111"/>
            </a:xfrm>
            <a:prstGeom prst="rect">
              <a:avLst/>
            </a:prstGeom>
            <a:noFill/>
          </p:spPr>
          <p:txBody>
            <a:bodyPr wrap="square" lIns="0" tIns="0" rIns="0" bIns="0" rtlCol="0">
              <a:spAutoFit/>
            </a:bodyPr>
            <a:lstStyle/>
            <a:p>
              <a:pPr algn="r"/>
              <a:r>
                <a:rPr lang="en-GB" sz="800">
                  <a:solidFill>
                    <a:schemeClr val="tx1"/>
                  </a:solidFill>
                </a:rPr>
                <a:t>7.54 cm</a:t>
              </a:r>
            </a:p>
          </p:txBody>
        </p:sp>
        <p:sp>
          <p:nvSpPr>
            <p:cNvPr id="34" name="TextBox 33">
              <a:extLst>
                <a:ext uri="{FF2B5EF4-FFF2-40B4-BE49-F238E27FC236}">
                  <a16:creationId xmlns:a16="http://schemas.microsoft.com/office/drawing/2014/main" id="{E1658A23-15A2-4406-AF7E-89707B5575E7}"/>
                </a:ext>
              </a:extLst>
            </p:cNvPr>
            <p:cNvSpPr txBox="1"/>
            <p:nvPr userDrawn="1"/>
          </p:nvSpPr>
          <p:spPr>
            <a:xfrm>
              <a:off x="-1143000" y="6189657"/>
              <a:ext cx="833960" cy="123111"/>
            </a:xfrm>
            <a:prstGeom prst="rect">
              <a:avLst/>
            </a:prstGeom>
            <a:noFill/>
          </p:spPr>
          <p:txBody>
            <a:bodyPr wrap="square" lIns="0" tIns="0" rIns="0" bIns="0" rtlCol="0">
              <a:spAutoFit/>
            </a:bodyPr>
            <a:lstStyle/>
            <a:p>
              <a:pPr algn="r"/>
              <a:r>
                <a:rPr lang="en-GB" sz="800">
                  <a:solidFill>
                    <a:schemeClr val="tx1"/>
                  </a:solidFill>
                </a:rPr>
                <a:t>Image Bottom</a:t>
              </a:r>
            </a:p>
          </p:txBody>
        </p:sp>
      </p:grpSp>
      <p:sp>
        <p:nvSpPr>
          <p:cNvPr id="3" name="Footer Placeholder 2">
            <a:extLst>
              <a:ext uri="{FF2B5EF4-FFF2-40B4-BE49-F238E27FC236}">
                <a16:creationId xmlns:a16="http://schemas.microsoft.com/office/drawing/2014/main" id="{1115639F-9E76-41B0-BB57-8F8A1F600167}"/>
              </a:ext>
            </a:extLst>
          </p:cNvPr>
          <p:cNvSpPr>
            <a:spLocks noGrp="1"/>
          </p:cNvSpPr>
          <p:nvPr>
            <p:ph type="ftr" sz="quarter" idx="3"/>
          </p:nvPr>
        </p:nvSpPr>
        <p:spPr>
          <a:xfrm>
            <a:off x="3272400" y="6390000"/>
            <a:ext cx="7495200" cy="198000"/>
          </a:xfrm>
          <a:prstGeom prst="rect">
            <a:avLst/>
          </a:prstGeom>
        </p:spPr>
        <p:txBody>
          <a:bodyPr vert="horz" lIns="0" tIns="0" rIns="0" bIns="0" rtlCol="0" anchor="ctr"/>
          <a:lstStyle>
            <a:lvl1pPr algn="l">
              <a:defRPr sz="800">
                <a:solidFill>
                  <a:schemeClr val="tx1"/>
                </a:solidFill>
              </a:defRPr>
            </a:lvl1pPr>
          </a:lstStyle>
          <a:p>
            <a:endParaRPr lang="en-GB"/>
          </a:p>
        </p:txBody>
      </p:sp>
      <p:cxnSp>
        <p:nvCxnSpPr>
          <p:cNvPr id="6" name="Straight Connector 5">
            <a:extLst>
              <a:ext uri="{FF2B5EF4-FFF2-40B4-BE49-F238E27FC236}">
                <a16:creationId xmlns:a16="http://schemas.microsoft.com/office/drawing/2014/main" id="{6805F70E-6BF1-451B-AC5F-64819FD40883}"/>
              </a:ext>
            </a:extLst>
          </p:cNvPr>
          <p:cNvCxnSpPr>
            <a:cxnSpLocks/>
          </p:cNvCxnSpPr>
          <p:nvPr userDrawn="1">
            <p:custDataLst>
              <p:tags r:id="rId24"/>
            </p:custDataLst>
          </p:nvPr>
        </p:nvCxnSpPr>
        <p:spPr>
          <a:xfrm>
            <a:off x="360000" y="6120000"/>
            <a:ext cx="11474161" cy="0"/>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37" name="Graphic 36">
            <a:extLst>
              <a:ext uri="{FF2B5EF4-FFF2-40B4-BE49-F238E27FC236}">
                <a16:creationId xmlns:a16="http://schemas.microsoft.com/office/drawing/2014/main" id="{2CC2F24E-468A-4212-A014-115B799B0109}"/>
              </a:ext>
            </a:extLst>
          </p:cNvPr>
          <p:cNvPicPr>
            <a:picLocks noChangeAspect="1"/>
          </p:cNvPicPr>
          <p:nvPr userDrawn="1">
            <p:custDataLst>
              <p:tags r:id="rId25"/>
            </p:custDataLst>
          </p:nvPr>
        </p:nvPicPr>
        <p:blipFill>
          <a:blip r:embed="rId26">
            <a:extLst>
              <a:ext uri="{96DAC541-7B7A-43D3-8B79-37D633B846F1}">
                <asvg:svgBlip xmlns:asvg="http://schemas.microsoft.com/office/drawing/2016/SVG/main" r:embed="rId27"/>
              </a:ext>
            </a:extLst>
          </a:blip>
          <a:stretch>
            <a:fillRect/>
          </a:stretch>
        </p:blipFill>
        <p:spPr>
          <a:xfrm>
            <a:off x="359999" y="6390412"/>
            <a:ext cx="1080272" cy="204376"/>
          </a:xfrm>
          <a:prstGeom prst="rect">
            <a:avLst/>
          </a:prstGeom>
        </p:spPr>
      </p:pic>
    </p:spTree>
    <p:extLst>
      <p:ext uri="{BB962C8B-B14F-4D97-AF65-F5344CB8AC3E}">
        <p14:creationId xmlns:p14="http://schemas.microsoft.com/office/powerpoint/2010/main" val="3680662798"/>
      </p:ext>
    </p:extLst>
  </p:cSld>
  <p:clrMap bg1="lt1" tx1="dk1" bg2="lt2" tx2="dk2" accent1="accent1" accent2="accent2" accent3="accent3" accent4="accent4" accent5="accent5" accent6="accent6" hlink="hlink" folHlink="folHlink"/>
  <p:sldLayoutIdLst>
    <p:sldLayoutId id="2147483683" r:id="rId1"/>
    <p:sldLayoutId id="2147483819" r:id="rId2"/>
    <p:sldLayoutId id="2147483821" r:id="rId3"/>
    <p:sldLayoutId id="2147483820" r:id="rId4"/>
    <p:sldLayoutId id="2147483697" r:id="rId5"/>
    <p:sldLayoutId id="2147483696"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 id="2147483771" r:id="rId17"/>
    <p:sldLayoutId id="2147483772" r:id="rId18"/>
    <p:sldLayoutId id="2147483773" r:id="rId19"/>
    <p:sldLayoutId id="2147483774" r:id="rId20"/>
    <p:sldLayoutId id="2147483775" r:id="rId21"/>
    <p:sldLayoutId id="2147483776" r:id="rId2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100000"/>
        </a:lnSpc>
        <a:spcBef>
          <a:spcPts val="600"/>
        </a:spcBef>
        <a:buNone/>
        <a:defRPr sz="2400" b="1" kern="1200">
          <a:solidFill>
            <a:schemeClr val="tx1"/>
          </a:solidFill>
          <a:latin typeface="+mj-lt"/>
          <a:ea typeface="+mj-ea"/>
          <a:cs typeface="+mj-cs"/>
        </a:defRPr>
      </a:lvl1pPr>
    </p:titleStyle>
    <p:body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2160" userDrawn="1">
          <p15:clr>
            <a:srgbClr val="F26B43"/>
          </p15:clr>
        </p15:guide>
        <p15:guide id="14" pos="7453" userDrawn="1">
          <p15:clr>
            <a:srgbClr val="F26B43"/>
          </p15:clr>
        </p15:guide>
        <p15:guide id="28" orient="horz" pos="1076" userDrawn="1">
          <p15:clr>
            <a:srgbClr val="F26B43"/>
          </p15:clr>
        </p15:guide>
        <p15:guide id="29" orient="horz" pos="270" userDrawn="1">
          <p15:clr>
            <a:srgbClr val="F26B43"/>
          </p15:clr>
        </p15:guide>
        <p15:guide id="33" orient="horz" pos="3600" userDrawn="1">
          <p15:clr>
            <a:srgbClr val="F26B43"/>
          </p15:clr>
        </p15:guide>
        <p15:guide id="35" pos="228" userDrawn="1">
          <p15:clr>
            <a:srgbClr val="F26B43"/>
          </p15:clr>
        </p15:guide>
        <p15:guide id="36" pos="3840" userDrawn="1">
          <p15:clr>
            <a:srgbClr val="F26B43"/>
          </p15:clr>
        </p15:guide>
        <p15:guide id="37" pos="3782" userDrawn="1">
          <p15:clr>
            <a:srgbClr val="F26B43"/>
          </p15:clr>
        </p15:guide>
        <p15:guide id="38" pos="3900" userDrawn="1">
          <p15:clr>
            <a:srgbClr val="F26B43"/>
          </p15:clr>
        </p15:guide>
        <p15:guide id="39" orient="horz" pos="3871"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1" name="Title Placeholder 1"/>
          <p:cNvSpPr>
            <a:spLocks noGrp="1"/>
          </p:cNvSpPr>
          <p:nvPr>
            <p:ph type="title"/>
          </p:nvPr>
        </p:nvSpPr>
        <p:spPr>
          <a:xfrm>
            <a:off x="359999" y="430718"/>
            <a:ext cx="11466875" cy="403200"/>
          </a:xfrm>
          <a:prstGeom prst="rect">
            <a:avLst/>
          </a:prstGeom>
        </p:spPr>
        <p:txBody>
          <a:bodyPr vert="horz" lIns="0" tIns="0" rIns="0" bIns="0" rtlCol="0" anchor="t">
            <a:noAutofit/>
          </a:bodyPr>
          <a:lstStyle/>
          <a:p>
            <a:r>
              <a:rPr lang="en-US"/>
              <a:t>Click to add title</a:t>
            </a:r>
            <a:endParaRPr lang="en-GB"/>
          </a:p>
        </p:txBody>
      </p:sp>
      <p:sp>
        <p:nvSpPr>
          <p:cNvPr id="92" name="Text Placeholder 2"/>
          <p:cNvSpPr>
            <a:spLocks noGrp="1"/>
          </p:cNvSpPr>
          <p:nvPr>
            <p:ph type="body" idx="1"/>
          </p:nvPr>
        </p:nvSpPr>
        <p:spPr>
          <a:xfrm>
            <a:off x="359999" y="1710000"/>
            <a:ext cx="11466875" cy="3999600"/>
          </a:xfrm>
          <a:prstGeom prst="rect">
            <a:avLst/>
          </a:prstGeom>
        </p:spPr>
        <p:txBody>
          <a:bodyPr vert="horz" lIns="0" tIns="0" rIns="0" bIns="0" rtlCol="0">
            <a:noAutofit/>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93" name="Slide Number Placeholder 5"/>
          <p:cNvSpPr>
            <a:spLocks noGrp="1"/>
          </p:cNvSpPr>
          <p:nvPr>
            <p:ph type="sldNum" sz="quarter" idx="4"/>
          </p:nvPr>
        </p:nvSpPr>
        <p:spPr>
          <a:xfrm>
            <a:off x="10856913" y="6390000"/>
            <a:ext cx="969962" cy="196850"/>
          </a:xfrm>
          <a:prstGeom prst="rect">
            <a:avLst/>
          </a:prstGeom>
        </p:spPr>
        <p:txBody>
          <a:bodyPr vert="horz" lIns="0" tIns="0" rIns="0" bIns="0" rtlCol="0" anchor="ctr"/>
          <a:lstStyle>
            <a:lvl1pPr algn="r">
              <a:defRPr sz="1000">
                <a:solidFill>
                  <a:schemeClr val="tx1"/>
                </a:solidFill>
              </a:defRPr>
            </a:lvl1pPr>
          </a:lstStyle>
          <a:p>
            <a:fld id="{4034BEE3-566C-4068-A777-C3A4762E861B}" type="slidenum">
              <a:rPr lang="en-GB" smtClean="0"/>
              <a:pPr/>
              <a:t>‹#›</a:t>
            </a:fld>
            <a:endParaRPr lang="en-GB"/>
          </a:p>
        </p:txBody>
      </p:sp>
      <p:sp>
        <p:nvSpPr>
          <p:cNvPr id="3" name="Footer Placeholder 2">
            <a:extLst>
              <a:ext uri="{FF2B5EF4-FFF2-40B4-BE49-F238E27FC236}">
                <a16:creationId xmlns:a16="http://schemas.microsoft.com/office/drawing/2014/main" id="{1115639F-9E76-41B0-BB57-8F8A1F600167}"/>
              </a:ext>
            </a:extLst>
          </p:cNvPr>
          <p:cNvSpPr>
            <a:spLocks noGrp="1"/>
          </p:cNvSpPr>
          <p:nvPr userDrawn="1">
            <p:ph type="ftr" sz="quarter" idx="3"/>
          </p:nvPr>
        </p:nvSpPr>
        <p:spPr>
          <a:xfrm>
            <a:off x="3272400" y="6390000"/>
            <a:ext cx="7495200" cy="198000"/>
          </a:xfrm>
          <a:prstGeom prst="rect">
            <a:avLst/>
          </a:prstGeom>
        </p:spPr>
        <p:txBody>
          <a:bodyPr vert="horz" lIns="0" tIns="0" rIns="0" bIns="0" rtlCol="0" anchor="ctr"/>
          <a:lstStyle>
            <a:lvl1pPr algn="l">
              <a:defRPr sz="800">
                <a:solidFill>
                  <a:schemeClr val="tx1"/>
                </a:solidFill>
              </a:defRPr>
            </a:lvl1pPr>
          </a:lstStyle>
          <a:p>
            <a:endParaRPr lang="en-GB"/>
          </a:p>
        </p:txBody>
      </p:sp>
      <p:cxnSp>
        <p:nvCxnSpPr>
          <p:cNvPr id="33" name="Straight Connector 32">
            <a:extLst>
              <a:ext uri="{FF2B5EF4-FFF2-40B4-BE49-F238E27FC236}">
                <a16:creationId xmlns:a16="http://schemas.microsoft.com/office/drawing/2014/main" id="{81FD9D1B-8E5A-447D-B2D0-15FF23DD7EDA}"/>
              </a:ext>
            </a:extLst>
          </p:cNvPr>
          <p:cNvCxnSpPr>
            <a:cxnSpLocks/>
          </p:cNvCxnSpPr>
          <p:nvPr userDrawn="1">
            <p:custDataLst>
              <p:tags r:id="rId15"/>
            </p:custDataLst>
          </p:nvPr>
        </p:nvCxnSpPr>
        <p:spPr>
          <a:xfrm>
            <a:off x="360000" y="6120000"/>
            <a:ext cx="11474161" cy="0"/>
          </a:xfrm>
          <a:prstGeom prst="line">
            <a:avLst/>
          </a:prstGeom>
          <a:ln w="38100">
            <a:solidFill>
              <a:srgbClr val="333333"/>
            </a:solidFill>
            <a:tailEnd type="none"/>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27AF91A0-A869-4C9D-8D84-C843E57FF9C6}"/>
              </a:ext>
            </a:extLst>
          </p:cNvPr>
          <p:cNvGrpSpPr/>
          <p:nvPr userDrawn="1"/>
        </p:nvGrpSpPr>
        <p:grpSpPr>
          <a:xfrm>
            <a:off x="-1143000" y="-600255"/>
            <a:ext cx="13680281" cy="6916199"/>
            <a:chOff x="-1143000" y="-600255"/>
            <a:chExt cx="13680281" cy="6916199"/>
          </a:xfrm>
        </p:grpSpPr>
        <p:cxnSp>
          <p:nvCxnSpPr>
            <p:cNvPr id="14" name="Straight Connector 13"/>
            <p:cNvCxnSpPr/>
            <p:nvPr userDrawn="1"/>
          </p:nvCxnSpPr>
          <p:spPr>
            <a:xfrm>
              <a:off x="-256200" y="1710267"/>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a:off x="-256200" y="3426354"/>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256200" y="5714470"/>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sp>
          <p:nvSpPr>
            <p:cNvPr id="51" name="TextBox 50"/>
            <p:cNvSpPr txBox="1"/>
            <p:nvPr userDrawn="1"/>
          </p:nvSpPr>
          <p:spPr>
            <a:xfrm>
              <a:off x="-747711" y="1646156"/>
              <a:ext cx="438671" cy="123111"/>
            </a:xfrm>
            <a:prstGeom prst="rect">
              <a:avLst/>
            </a:prstGeom>
            <a:noFill/>
          </p:spPr>
          <p:txBody>
            <a:bodyPr wrap="square" lIns="0" tIns="0" rIns="0" bIns="0" rtlCol="0">
              <a:spAutoFit/>
            </a:bodyPr>
            <a:lstStyle/>
            <a:p>
              <a:pPr algn="r"/>
              <a:r>
                <a:rPr lang="en-GB" sz="800">
                  <a:solidFill>
                    <a:schemeClr val="tx1"/>
                  </a:solidFill>
                </a:rPr>
                <a:t>4.78cm</a:t>
              </a:r>
            </a:p>
          </p:txBody>
        </p:sp>
        <p:sp>
          <p:nvSpPr>
            <p:cNvPr id="54" name="TextBox 53"/>
            <p:cNvSpPr txBox="1"/>
            <p:nvPr userDrawn="1"/>
          </p:nvSpPr>
          <p:spPr>
            <a:xfrm>
              <a:off x="-747711" y="3357884"/>
              <a:ext cx="438671" cy="123111"/>
            </a:xfrm>
            <a:prstGeom prst="rect">
              <a:avLst/>
            </a:prstGeom>
            <a:noFill/>
          </p:spPr>
          <p:txBody>
            <a:bodyPr wrap="square" lIns="0" tIns="0" rIns="0" bIns="0" rtlCol="0">
              <a:spAutoFit/>
            </a:bodyPr>
            <a:lstStyle/>
            <a:p>
              <a:pPr algn="r"/>
              <a:r>
                <a:rPr lang="en-GB" sz="800">
                  <a:solidFill>
                    <a:schemeClr val="tx1"/>
                  </a:solidFill>
                </a:rPr>
                <a:t>0 cm</a:t>
              </a:r>
            </a:p>
          </p:txBody>
        </p:sp>
        <p:sp>
          <p:nvSpPr>
            <p:cNvPr id="58" name="TextBox 57"/>
            <p:cNvSpPr txBox="1"/>
            <p:nvPr userDrawn="1"/>
          </p:nvSpPr>
          <p:spPr>
            <a:xfrm>
              <a:off x="-747711" y="5640188"/>
              <a:ext cx="438671" cy="123111"/>
            </a:xfrm>
            <a:prstGeom prst="rect">
              <a:avLst/>
            </a:prstGeom>
            <a:noFill/>
          </p:spPr>
          <p:txBody>
            <a:bodyPr wrap="square" lIns="0" tIns="0" rIns="0" bIns="0" rtlCol="0">
              <a:spAutoFit/>
            </a:bodyPr>
            <a:lstStyle/>
            <a:p>
              <a:pPr algn="r"/>
              <a:r>
                <a:rPr lang="en-GB" sz="800">
                  <a:solidFill>
                    <a:schemeClr val="tx1"/>
                  </a:solidFill>
                </a:rPr>
                <a:t>6.35 cm</a:t>
              </a:r>
            </a:p>
          </p:txBody>
        </p:sp>
        <p:sp>
          <p:nvSpPr>
            <p:cNvPr id="60" name="TextBox 59"/>
            <p:cNvSpPr txBox="1"/>
            <p:nvPr userDrawn="1"/>
          </p:nvSpPr>
          <p:spPr>
            <a:xfrm>
              <a:off x="304800" y="-437436"/>
              <a:ext cx="438671" cy="123111"/>
            </a:xfrm>
            <a:prstGeom prst="rect">
              <a:avLst/>
            </a:prstGeom>
            <a:noFill/>
          </p:spPr>
          <p:txBody>
            <a:bodyPr wrap="square" lIns="0" tIns="0" rIns="0" bIns="0" rtlCol="0">
              <a:spAutoFit/>
            </a:bodyPr>
            <a:lstStyle/>
            <a:p>
              <a:pPr algn="l"/>
              <a:r>
                <a:rPr lang="en-GB" sz="800">
                  <a:solidFill>
                    <a:schemeClr val="tx1"/>
                  </a:solidFill>
                </a:rPr>
                <a:t>15.93cm</a:t>
              </a:r>
            </a:p>
          </p:txBody>
        </p:sp>
        <p:sp>
          <p:nvSpPr>
            <p:cNvPr id="72" name="TextBox 71"/>
            <p:cNvSpPr txBox="1"/>
            <p:nvPr userDrawn="1"/>
          </p:nvSpPr>
          <p:spPr>
            <a:xfrm>
              <a:off x="11426031" y="-437436"/>
              <a:ext cx="438671" cy="123111"/>
            </a:xfrm>
            <a:prstGeom prst="rect">
              <a:avLst/>
            </a:prstGeom>
            <a:noFill/>
          </p:spPr>
          <p:txBody>
            <a:bodyPr wrap="square" lIns="0" tIns="0" rIns="0" bIns="0" rtlCol="0">
              <a:spAutoFit/>
            </a:bodyPr>
            <a:lstStyle/>
            <a:p>
              <a:pPr algn="r"/>
              <a:r>
                <a:rPr lang="en-GB" sz="800">
                  <a:solidFill>
                    <a:schemeClr val="tx1"/>
                  </a:solidFill>
                </a:rPr>
                <a:t>15.93 cm</a:t>
              </a:r>
            </a:p>
          </p:txBody>
        </p:sp>
        <p:cxnSp>
          <p:nvCxnSpPr>
            <p:cNvPr id="5" name="Straight Connector 4"/>
            <p:cNvCxnSpPr/>
            <p:nvPr userDrawn="1"/>
          </p:nvCxnSpPr>
          <p:spPr>
            <a:xfrm>
              <a:off x="361588"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85" name="TextBox 84"/>
            <p:cNvSpPr txBox="1"/>
            <p:nvPr userDrawn="1"/>
          </p:nvSpPr>
          <p:spPr>
            <a:xfrm>
              <a:off x="-1143000" y="5763299"/>
              <a:ext cx="833960" cy="123111"/>
            </a:xfrm>
            <a:prstGeom prst="rect">
              <a:avLst/>
            </a:prstGeom>
            <a:noFill/>
          </p:spPr>
          <p:txBody>
            <a:bodyPr wrap="square" lIns="0" tIns="0" rIns="0" bIns="0" rtlCol="0">
              <a:spAutoFit/>
            </a:bodyPr>
            <a:lstStyle/>
            <a:p>
              <a:pPr algn="r"/>
              <a:r>
                <a:rPr lang="en-GB" sz="800">
                  <a:solidFill>
                    <a:schemeClr val="tx1"/>
                  </a:solidFill>
                </a:rPr>
                <a:t>Content Bottom</a:t>
              </a:r>
            </a:p>
          </p:txBody>
        </p:sp>
        <p:sp>
          <p:nvSpPr>
            <p:cNvPr id="86" name="TextBox 85"/>
            <p:cNvSpPr txBox="1"/>
            <p:nvPr userDrawn="1"/>
          </p:nvSpPr>
          <p:spPr>
            <a:xfrm>
              <a:off x="-1143000" y="1769267"/>
              <a:ext cx="833960" cy="123111"/>
            </a:xfrm>
            <a:prstGeom prst="rect">
              <a:avLst/>
            </a:prstGeom>
            <a:noFill/>
          </p:spPr>
          <p:txBody>
            <a:bodyPr wrap="square" lIns="0" tIns="0" rIns="0" bIns="0" rtlCol="0">
              <a:spAutoFit/>
            </a:bodyPr>
            <a:lstStyle/>
            <a:p>
              <a:pPr algn="r"/>
              <a:r>
                <a:rPr lang="en-GB" sz="800">
                  <a:solidFill>
                    <a:schemeClr val="tx1"/>
                  </a:solidFill>
                </a:rPr>
                <a:t>Content Top</a:t>
              </a:r>
            </a:p>
          </p:txBody>
        </p:sp>
        <p:sp>
          <p:nvSpPr>
            <p:cNvPr id="88" name="TextBox 87"/>
            <p:cNvSpPr txBox="1"/>
            <p:nvPr userDrawn="1"/>
          </p:nvSpPr>
          <p:spPr>
            <a:xfrm>
              <a:off x="-590537" y="-438330"/>
              <a:ext cx="833960" cy="123111"/>
            </a:xfrm>
            <a:prstGeom prst="rect">
              <a:avLst/>
            </a:prstGeom>
            <a:noFill/>
          </p:spPr>
          <p:txBody>
            <a:bodyPr wrap="square" lIns="0" tIns="0" rIns="0" bIns="0" rtlCol="0">
              <a:spAutoFit/>
            </a:bodyPr>
            <a:lstStyle/>
            <a:p>
              <a:pPr algn="r"/>
              <a:r>
                <a:rPr lang="en-GB" sz="800">
                  <a:solidFill>
                    <a:schemeClr val="tx1"/>
                  </a:solidFill>
                </a:rPr>
                <a:t>Left Margin</a:t>
              </a:r>
            </a:p>
          </p:txBody>
        </p:sp>
        <p:sp>
          <p:nvSpPr>
            <p:cNvPr id="89" name="TextBox 88"/>
            <p:cNvSpPr txBox="1"/>
            <p:nvPr userDrawn="1"/>
          </p:nvSpPr>
          <p:spPr>
            <a:xfrm>
              <a:off x="11898039" y="-438330"/>
              <a:ext cx="639242" cy="123111"/>
            </a:xfrm>
            <a:prstGeom prst="rect">
              <a:avLst/>
            </a:prstGeom>
            <a:noFill/>
          </p:spPr>
          <p:txBody>
            <a:bodyPr wrap="square" lIns="0" tIns="0" rIns="0" bIns="0" rtlCol="0">
              <a:spAutoFit/>
            </a:bodyPr>
            <a:lstStyle/>
            <a:p>
              <a:pPr algn="l"/>
              <a:r>
                <a:rPr lang="en-GB" sz="800">
                  <a:solidFill>
                    <a:schemeClr val="tx1"/>
                  </a:solidFill>
                </a:rPr>
                <a:t>Right Margin</a:t>
              </a:r>
            </a:p>
          </p:txBody>
        </p:sp>
        <p:cxnSp>
          <p:nvCxnSpPr>
            <p:cNvPr id="98" name="Straight Connector 97"/>
            <p:cNvCxnSpPr/>
            <p:nvPr userDrawn="1"/>
          </p:nvCxnSpPr>
          <p:spPr>
            <a:xfrm>
              <a:off x="6096000" y="-363357"/>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99" name="TextBox 98"/>
            <p:cNvSpPr txBox="1"/>
            <p:nvPr userDrawn="1"/>
          </p:nvSpPr>
          <p:spPr>
            <a:xfrm>
              <a:off x="5914719" y="-600255"/>
              <a:ext cx="362256" cy="246221"/>
            </a:xfrm>
            <a:prstGeom prst="rect">
              <a:avLst/>
            </a:prstGeom>
            <a:noFill/>
          </p:spPr>
          <p:txBody>
            <a:bodyPr wrap="square" lIns="0" tIns="0" rIns="0" bIns="0" rtlCol="0">
              <a:spAutoFit/>
            </a:bodyPr>
            <a:lstStyle/>
            <a:p>
              <a:pPr algn="ctr"/>
              <a:r>
                <a:rPr lang="en-GB" sz="800">
                  <a:solidFill>
                    <a:schemeClr val="tx1"/>
                  </a:solidFill>
                </a:rPr>
                <a:t>Middle </a:t>
              </a:r>
              <a:br>
                <a:rPr lang="en-GB" sz="800">
                  <a:solidFill>
                    <a:schemeClr val="tx1"/>
                  </a:solidFill>
                </a:rPr>
              </a:br>
              <a:r>
                <a:rPr lang="en-GB" sz="800">
                  <a:solidFill>
                    <a:schemeClr val="tx1"/>
                  </a:solidFill>
                </a:rPr>
                <a:t>0cm </a:t>
              </a:r>
            </a:p>
          </p:txBody>
        </p:sp>
        <p:sp>
          <p:nvSpPr>
            <p:cNvPr id="101" name="TextBox 100"/>
            <p:cNvSpPr txBox="1"/>
            <p:nvPr userDrawn="1"/>
          </p:nvSpPr>
          <p:spPr>
            <a:xfrm>
              <a:off x="5636264" y="-208836"/>
              <a:ext cx="362256" cy="123111"/>
            </a:xfrm>
            <a:prstGeom prst="rect">
              <a:avLst/>
            </a:prstGeom>
            <a:noFill/>
          </p:spPr>
          <p:txBody>
            <a:bodyPr wrap="square" lIns="0" tIns="0" rIns="0" bIns="0" rtlCol="0">
              <a:spAutoFit/>
            </a:bodyPr>
            <a:lstStyle/>
            <a:p>
              <a:pPr algn="ctr"/>
              <a:r>
                <a:rPr lang="en-GB" sz="800">
                  <a:solidFill>
                    <a:schemeClr val="tx1"/>
                  </a:solidFill>
                </a:rPr>
                <a:t>0.26cm</a:t>
              </a:r>
            </a:p>
          </p:txBody>
        </p:sp>
        <p:cxnSp>
          <p:nvCxnSpPr>
            <p:cNvPr id="104" name="Straight Connector 103"/>
            <p:cNvCxnSpPr/>
            <p:nvPr userDrawn="1"/>
          </p:nvCxnSpPr>
          <p:spPr>
            <a:xfrm>
              <a:off x="6000389"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userDrawn="1"/>
          </p:nvCxnSpPr>
          <p:spPr>
            <a:xfrm>
              <a:off x="6190362"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106" name="TextBox 105"/>
            <p:cNvSpPr txBox="1"/>
            <p:nvPr userDrawn="1"/>
          </p:nvSpPr>
          <p:spPr>
            <a:xfrm>
              <a:off x="6191102" y="-208836"/>
              <a:ext cx="362256" cy="123111"/>
            </a:xfrm>
            <a:prstGeom prst="rect">
              <a:avLst/>
            </a:prstGeom>
            <a:noFill/>
          </p:spPr>
          <p:txBody>
            <a:bodyPr wrap="square" lIns="0" tIns="0" rIns="0" bIns="0" rtlCol="0">
              <a:spAutoFit/>
            </a:bodyPr>
            <a:lstStyle/>
            <a:p>
              <a:pPr algn="ctr"/>
              <a:r>
                <a:rPr lang="en-GB" sz="800">
                  <a:solidFill>
                    <a:schemeClr val="tx1"/>
                  </a:solidFill>
                </a:rPr>
                <a:t>0.26cm</a:t>
              </a:r>
            </a:p>
          </p:txBody>
        </p:sp>
        <p:cxnSp>
          <p:nvCxnSpPr>
            <p:cNvPr id="107" name="Straight Connector 106"/>
            <p:cNvCxnSpPr/>
            <p:nvPr userDrawn="1"/>
          </p:nvCxnSpPr>
          <p:spPr>
            <a:xfrm>
              <a:off x="11836111"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userDrawn="1"/>
          </p:nvCxnSpPr>
          <p:spPr>
            <a:xfrm>
              <a:off x="-256200" y="430824"/>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sp>
          <p:nvSpPr>
            <p:cNvPr id="109" name="TextBox 108"/>
            <p:cNvSpPr txBox="1"/>
            <p:nvPr userDrawn="1"/>
          </p:nvSpPr>
          <p:spPr>
            <a:xfrm>
              <a:off x="-747711" y="404813"/>
              <a:ext cx="438671" cy="123111"/>
            </a:xfrm>
            <a:prstGeom prst="rect">
              <a:avLst/>
            </a:prstGeom>
            <a:noFill/>
          </p:spPr>
          <p:txBody>
            <a:bodyPr wrap="square" lIns="0" tIns="0" rIns="0" bIns="0" rtlCol="0">
              <a:spAutoFit/>
            </a:bodyPr>
            <a:lstStyle/>
            <a:p>
              <a:pPr algn="r"/>
              <a:r>
                <a:rPr lang="en-GB" sz="800">
                  <a:solidFill>
                    <a:schemeClr val="tx1"/>
                  </a:solidFill>
                </a:rPr>
                <a:t>8.33cm</a:t>
              </a:r>
            </a:p>
          </p:txBody>
        </p:sp>
        <p:sp>
          <p:nvSpPr>
            <p:cNvPr id="110" name="TextBox 109"/>
            <p:cNvSpPr txBox="1"/>
            <p:nvPr userDrawn="1"/>
          </p:nvSpPr>
          <p:spPr>
            <a:xfrm>
              <a:off x="-1143000" y="527924"/>
              <a:ext cx="833960" cy="123111"/>
            </a:xfrm>
            <a:prstGeom prst="rect">
              <a:avLst/>
            </a:prstGeom>
            <a:noFill/>
          </p:spPr>
          <p:txBody>
            <a:bodyPr wrap="square" lIns="0" tIns="0" rIns="0" bIns="0" rtlCol="0">
              <a:spAutoFit/>
            </a:bodyPr>
            <a:lstStyle/>
            <a:p>
              <a:pPr algn="r"/>
              <a:r>
                <a:rPr lang="en-GB" sz="800">
                  <a:solidFill>
                    <a:schemeClr val="tx1"/>
                  </a:solidFill>
                </a:rPr>
                <a:t>Title Top</a:t>
              </a:r>
            </a:p>
          </p:txBody>
        </p:sp>
        <p:cxnSp>
          <p:nvCxnSpPr>
            <p:cNvPr id="34" name="Straight Connector 33">
              <a:extLst>
                <a:ext uri="{FF2B5EF4-FFF2-40B4-BE49-F238E27FC236}">
                  <a16:creationId xmlns:a16="http://schemas.microsoft.com/office/drawing/2014/main" id="{4C819980-719E-42BA-84AA-491FF69717D9}"/>
                </a:ext>
              </a:extLst>
            </p:cNvPr>
            <p:cNvCxnSpPr/>
            <p:nvPr userDrawn="1"/>
          </p:nvCxnSpPr>
          <p:spPr>
            <a:xfrm>
              <a:off x="-256200" y="6145408"/>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AD636BE3-4FEE-45BA-A183-BCB80C007E10}"/>
                </a:ext>
              </a:extLst>
            </p:cNvPr>
            <p:cNvSpPr txBox="1"/>
            <p:nvPr userDrawn="1"/>
          </p:nvSpPr>
          <p:spPr>
            <a:xfrm>
              <a:off x="-747711" y="6069722"/>
              <a:ext cx="438671" cy="123111"/>
            </a:xfrm>
            <a:prstGeom prst="rect">
              <a:avLst/>
            </a:prstGeom>
            <a:noFill/>
          </p:spPr>
          <p:txBody>
            <a:bodyPr wrap="square" lIns="0" tIns="0" rIns="0" bIns="0" rtlCol="0">
              <a:spAutoFit/>
            </a:bodyPr>
            <a:lstStyle/>
            <a:p>
              <a:pPr algn="r"/>
              <a:r>
                <a:rPr lang="en-GB" sz="800">
                  <a:solidFill>
                    <a:schemeClr val="tx1"/>
                  </a:solidFill>
                </a:rPr>
                <a:t>7.54 cm</a:t>
              </a:r>
            </a:p>
          </p:txBody>
        </p:sp>
        <p:sp>
          <p:nvSpPr>
            <p:cNvPr id="36" name="TextBox 35">
              <a:extLst>
                <a:ext uri="{FF2B5EF4-FFF2-40B4-BE49-F238E27FC236}">
                  <a16:creationId xmlns:a16="http://schemas.microsoft.com/office/drawing/2014/main" id="{92FC16A6-CA4F-4B0F-B25C-7772D09D7351}"/>
                </a:ext>
              </a:extLst>
            </p:cNvPr>
            <p:cNvSpPr txBox="1"/>
            <p:nvPr userDrawn="1"/>
          </p:nvSpPr>
          <p:spPr>
            <a:xfrm>
              <a:off x="-1143000" y="6192833"/>
              <a:ext cx="833960" cy="123111"/>
            </a:xfrm>
            <a:prstGeom prst="rect">
              <a:avLst/>
            </a:prstGeom>
            <a:noFill/>
          </p:spPr>
          <p:txBody>
            <a:bodyPr wrap="square" lIns="0" tIns="0" rIns="0" bIns="0" rtlCol="0">
              <a:spAutoFit/>
            </a:bodyPr>
            <a:lstStyle/>
            <a:p>
              <a:pPr algn="r"/>
              <a:r>
                <a:rPr lang="en-GB" sz="800">
                  <a:solidFill>
                    <a:schemeClr val="tx1"/>
                  </a:solidFill>
                </a:rPr>
                <a:t>Image Bottom</a:t>
              </a:r>
            </a:p>
          </p:txBody>
        </p:sp>
      </p:grpSp>
      <p:pic>
        <p:nvPicPr>
          <p:cNvPr id="38" name="Graphic 37">
            <a:extLst>
              <a:ext uri="{FF2B5EF4-FFF2-40B4-BE49-F238E27FC236}">
                <a16:creationId xmlns:a16="http://schemas.microsoft.com/office/drawing/2014/main" id="{BDB25C72-3FD4-461E-BCBE-96F525FA2297}"/>
              </a:ext>
            </a:extLst>
          </p:cNvPr>
          <p:cNvPicPr>
            <a:picLocks noChangeAspect="1"/>
          </p:cNvPicPr>
          <p:nvPr userDrawn="1">
            <p:custDataLst>
              <p:tags r:id="rId16"/>
            </p:custDataLst>
          </p:nvPr>
        </p:nvPicPr>
        <p:blipFill>
          <a:blip r:embed="rId17">
            <a:extLst>
              <a:ext uri="{96DAC541-7B7A-43D3-8B79-37D633B846F1}">
                <asvg:svgBlip xmlns:asvg="http://schemas.microsoft.com/office/drawing/2016/SVG/main" r:embed="rId18"/>
              </a:ext>
            </a:extLst>
          </a:blip>
          <a:stretch>
            <a:fillRect/>
          </a:stretch>
        </p:blipFill>
        <p:spPr>
          <a:xfrm>
            <a:off x="359999" y="6390412"/>
            <a:ext cx="1080272" cy="204376"/>
          </a:xfrm>
          <a:prstGeom prst="rect">
            <a:avLst/>
          </a:prstGeom>
        </p:spPr>
      </p:pic>
    </p:spTree>
    <p:extLst>
      <p:ext uri="{BB962C8B-B14F-4D97-AF65-F5344CB8AC3E}">
        <p14:creationId xmlns:p14="http://schemas.microsoft.com/office/powerpoint/2010/main" val="1444036230"/>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 id="2147483800"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100000"/>
        </a:lnSpc>
        <a:spcBef>
          <a:spcPts val="600"/>
        </a:spcBef>
        <a:buNone/>
        <a:defRPr sz="2400" b="1" kern="1200">
          <a:solidFill>
            <a:schemeClr val="tx1"/>
          </a:solidFill>
          <a:latin typeface="+mj-lt"/>
          <a:ea typeface="+mj-ea"/>
          <a:cs typeface="+mj-cs"/>
        </a:defRPr>
      </a:lvl1pPr>
    </p:titleStyle>
    <p:body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2160">
          <p15:clr>
            <a:srgbClr val="F26B43"/>
          </p15:clr>
        </p15:guide>
        <p15:guide id="14" pos="7453">
          <p15:clr>
            <a:srgbClr val="F26B43"/>
          </p15:clr>
        </p15:guide>
        <p15:guide id="28" orient="horz" pos="1076">
          <p15:clr>
            <a:srgbClr val="F26B43"/>
          </p15:clr>
        </p15:guide>
        <p15:guide id="29" orient="horz" pos="270">
          <p15:clr>
            <a:srgbClr val="F26B43"/>
          </p15:clr>
        </p15:guide>
        <p15:guide id="33" orient="horz" pos="3600">
          <p15:clr>
            <a:srgbClr val="F26B43"/>
          </p15:clr>
        </p15:guide>
        <p15:guide id="35" pos="228">
          <p15:clr>
            <a:srgbClr val="F26B43"/>
          </p15:clr>
        </p15:guide>
        <p15:guide id="36" pos="3840">
          <p15:clr>
            <a:srgbClr val="F26B43"/>
          </p15:clr>
        </p15:guide>
        <p15:guide id="37" pos="3782">
          <p15:clr>
            <a:srgbClr val="F26B43"/>
          </p15:clr>
        </p15:guide>
        <p15:guide id="38" pos="3900">
          <p15:clr>
            <a:srgbClr val="F26B43"/>
          </p15:clr>
        </p15:guide>
        <p15:guide id="39" orient="horz" pos="387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1" name="Title Placeholder 1"/>
          <p:cNvSpPr>
            <a:spLocks noGrp="1"/>
          </p:cNvSpPr>
          <p:nvPr>
            <p:ph type="title"/>
          </p:nvPr>
        </p:nvSpPr>
        <p:spPr>
          <a:xfrm>
            <a:off x="359999" y="430718"/>
            <a:ext cx="11466875" cy="403200"/>
          </a:xfrm>
          <a:prstGeom prst="rect">
            <a:avLst/>
          </a:prstGeom>
        </p:spPr>
        <p:txBody>
          <a:bodyPr vert="horz" lIns="0" tIns="0" rIns="0" bIns="0" rtlCol="0" anchor="t">
            <a:noAutofit/>
          </a:bodyPr>
          <a:lstStyle/>
          <a:p>
            <a:r>
              <a:rPr lang="en-US"/>
              <a:t>Click to add title</a:t>
            </a:r>
            <a:endParaRPr lang="en-GB"/>
          </a:p>
        </p:txBody>
      </p:sp>
      <p:sp>
        <p:nvSpPr>
          <p:cNvPr id="92" name="Text Placeholder 2"/>
          <p:cNvSpPr>
            <a:spLocks noGrp="1"/>
          </p:cNvSpPr>
          <p:nvPr>
            <p:ph type="body" idx="1"/>
          </p:nvPr>
        </p:nvSpPr>
        <p:spPr>
          <a:xfrm>
            <a:off x="359999" y="1710000"/>
            <a:ext cx="11466875" cy="3999600"/>
          </a:xfrm>
          <a:prstGeom prst="rect">
            <a:avLst/>
          </a:prstGeom>
        </p:spPr>
        <p:txBody>
          <a:bodyPr vert="horz" lIns="0" tIns="0" rIns="0" bIns="0" rtlCol="0">
            <a:noAutofit/>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93" name="Slide Number Placeholder 5"/>
          <p:cNvSpPr>
            <a:spLocks noGrp="1"/>
          </p:cNvSpPr>
          <p:nvPr>
            <p:ph type="sldNum" sz="quarter" idx="4"/>
          </p:nvPr>
        </p:nvSpPr>
        <p:spPr>
          <a:xfrm>
            <a:off x="10856913" y="6390000"/>
            <a:ext cx="969962" cy="196850"/>
          </a:xfrm>
          <a:prstGeom prst="rect">
            <a:avLst/>
          </a:prstGeom>
        </p:spPr>
        <p:txBody>
          <a:bodyPr vert="horz" lIns="0" tIns="0" rIns="0" bIns="0" rtlCol="0" anchor="ctr"/>
          <a:lstStyle>
            <a:lvl1pPr algn="r">
              <a:defRPr sz="1000">
                <a:solidFill>
                  <a:schemeClr val="tx1"/>
                </a:solidFill>
              </a:defRPr>
            </a:lvl1pPr>
          </a:lstStyle>
          <a:p>
            <a:fld id="{4034BEE3-566C-4068-A777-C3A4762E861B}" type="slidenum">
              <a:rPr lang="en-GB" smtClean="0"/>
              <a:pPr/>
              <a:t>‹#›</a:t>
            </a:fld>
            <a:endParaRPr lang="en-GB"/>
          </a:p>
        </p:txBody>
      </p:sp>
      <p:grpSp>
        <p:nvGrpSpPr>
          <p:cNvPr id="2" name="Group 1"/>
          <p:cNvGrpSpPr/>
          <p:nvPr userDrawn="1"/>
        </p:nvGrpSpPr>
        <p:grpSpPr>
          <a:xfrm>
            <a:off x="-1143000" y="-600255"/>
            <a:ext cx="13680281" cy="6720255"/>
            <a:chOff x="-1143000" y="-600255"/>
            <a:chExt cx="13680281" cy="6720255"/>
          </a:xfrm>
        </p:grpSpPr>
        <p:cxnSp>
          <p:nvCxnSpPr>
            <p:cNvPr id="14" name="Straight Connector 13"/>
            <p:cNvCxnSpPr/>
            <p:nvPr userDrawn="1"/>
          </p:nvCxnSpPr>
          <p:spPr>
            <a:xfrm>
              <a:off x="-256200" y="1710267"/>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256200" y="6120000"/>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a:off x="-256200" y="3426354"/>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256200" y="5714470"/>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sp>
          <p:nvSpPr>
            <p:cNvPr id="51" name="TextBox 50"/>
            <p:cNvSpPr txBox="1"/>
            <p:nvPr userDrawn="1"/>
          </p:nvSpPr>
          <p:spPr>
            <a:xfrm>
              <a:off x="-747711" y="1646156"/>
              <a:ext cx="438671" cy="123111"/>
            </a:xfrm>
            <a:prstGeom prst="rect">
              <a:avLst/>
            </a:prstGeom>
            <a:noFill/>
          </p:spPr>
          <p:txBody>
            <a:bodyPr wrap="square" lIns="0" tIns="0" rIns="0" bIns="0" rtlCol="0">
              <a:spAutoFit/>
            </a:bodyPr>
            <a:lstStyle/>
            <a:p>
              <a:pPr algn="r"/>
              <a:r>
                <a:rPr lang="en-GB" sz="800">
                  <a:solidFill>
                    <a:schemeClr val="tx1"/>
                  </a:solidFill>
                </a:rPr>
                <a:t>4.78cm</a:t>
              </a:r>
            </a:p>
          </p:txBody>
        </p:sp>
        <p:sp>
          <p:nvSpPr>
            <p:cNvPr id="54" name="TextBox 53"/>
            <p:cNvSpPr txBox="1"/>
            <p:nvPr userDrawn="1"/>
          </p:nvSpPr>
          <p:spPr>
            <a:xfrm>
              <a:off x="-747711" y="3357884"/>
              <a:ext cx="438671" cy="123111"/>
            </a:xfrm>
            <a:prstGeom prst="rect">
              <a:avLst/>
            </a:prstGeom>
            <a:noFill/>
          </p:spPr>
          <p:txBody>
            <a:bodyPr wrap="square" lIns="0" tIns="0" rIns="0" bIns="0" rtlCol="0">
              <a:spAutoFit/>
            </a:bodyPr>
            <a:lstStyle/>
            <a:p>
              <a:pPr algn="r"/>
              <a:r>
                <a:rPr lang="en-GB" sz="800">
                  <a:solidFill>
                    <a:schemeClr val="tx1"/>
                  </a:solidFill>
                </a:rPr>
                <a:t>0 cm</a:t>
              </a:r>
            </a:p>
          </p:txBody>
        </p:sp>
        <p:sp>
          <p:nvSpPr>
            <p:cNvPr id="58" name="TextBox 57"/>
            <p:cNvSpPr txBox="1"/>
            <p:nvPr userDrawn="1"/>
          </p:nvSpPr>
          <p:spPr>
            <a:xfrm>
              <a:off x="-747711" y="5640188"/>
              <a:ext cx="438671" cy="123111"/>
            </a:xfrm>
            <a:prstGeom prst="rect">
              <a:avLst/>
            </a:prstGeom>
            <a:noFill/>
          </p:spPr>
          <p:txBody>
            <a:bodyPr wrap="square" lIns="0" tIns="0" rIns="0" bIns="0" rtlCol="0">
              <a:spAutoFit/>
            </a:bodyPr>
            <a:lstStyle/>
            <a:p>
              <a:pPr algn="r"/>
              <a:r>
                <a:rPr lang="en-GB" sz="800">
                  <a:solidFill>
                    <a:schemeClr val="tx1"/>
                  </a:solidFill>
                </a:rPr>
                <a:t>6.35 cm</a:t>
              </a:r>
            </a:p>
          </p:txBody>
        </p:sp>
        <p:sp>
          <p:nvSpPr>
            <p:cNvPr id="60" name="TextBox 59"/>
            <p:cNvSpPr txBox="1"/>
            <p:nvPr userDrawn="1"/>
          </p:nvSpPr>
          <p:spPr>
            <a:xfrm>
              <a:off x="304800" y="-437436"/>
              <a:ext cx="438671" cy="123111"/>
            </a:xfrm>
            <a:prstGeom prst="rect">
              <a:avLst/>
            </a:prstGeom>
            <a:noFill/>
          </p:spPr>
          <p:txBody>
            <a:bodyPr wrap="square" lIns="0" tIns="0" rIns="0" bIns="0" rtlCol="0">
              <a:spAutoFit/>
            </a:bodyPr>
            <a:lstStyle/>
            <a:p>
              <a:pPr algn="l"/>
              <a:r>
                <a:rPr lang="en-GB" sz="800">
                  <a:solidFill>
                    <a:schemeClr val="tx1"/>
                  </a:solidFill>
                </a:rPr>
                <a:t>15.93cm</a:t>
              </a:r>
            </a:p>
          </p:txBody>
        </p:sp>
        <p:sp>
          <p:nvSpPr>
            <p:cNvPr id="72" name="TextBox 71"/>
            <p:cNvSpPr txBox="1"/>
            <p:nvPr userDrawn="1"/>
          </p:nvSpPr>
          <p:spPr>
            <a:xfrm>
              <a:off x="11426031" y="-437436"/>
              <a:ext cx="438671" cy="123111"/>
            </a:xfrm>
            <a:prstGeom prst="rect">
              <a:avLst/>
            </a:prstGeom>
            <a:noFill/>
          </p:spPr>
          <p:txBody>
            <a:bodyPr wrap="square" lIns="0" tIns="0" rIns="0" bIns="0" rtlCol="0">
              <a:spAutoFit/>
            </a:bodyPr>
            <a:lstStyle/>
            <a:p>
              <a:pPr algn="r"/>
              <a:r>
                <a:rPr lang="en-GB" sz="800">
                  <a:solidFill>
                    <a:schemeClr val="tx1"/>
                  </a:solidFill>
                </a:rPr>
                <a:t>15.93 cm</a:t>
              </a:r>
            </a:p>
          </p:txBody>
        </p:sp>
        <p:cxnSp>
          <p:nvCxnSpPr>
            <p:cNvPr id="5" name="Straight Connector 4"/>
            <p:cNvCxnSpPr/>
            <p:nvPr userDrawn="1"/>
          </p:nvCxnSpPr>
          <p:spPr>
            <a:xfrm>
              <a:off x="361588"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85" name="TextBox 84"/>
            <p:cNvSpPr txBox="1"/>
            <p:nvPr userDrawn="1"/>
          </p:nvSpPr>
          <p:spPr>
            <a:xfrm>
              <a:off x="-1143000" y="5763299"/>
              <a:ext cx="833960" cy="123111"/>
            </a:xfrm>
            <a:prstGeom prst="rect">
              <a:avLst/>
            </a:prstGeom>
            <a:noFill/>
          </p:spPr>
          <p:txBody>
            <a:bodyPr wrap="square" lIns="0" tIns="0" rIns="0" bIns="0" rtlCol="0">
              <a:spAutoFit/>
            </a:bodyPr>
            <a:lstStyle/>
            <a:p>
              <a:pPr algn="r"/>
              <a:r>
                <a:rPr lang="en-GB" sz="800">
                  <a:solidFill>
                    <a:schemeClr val="tx1"/>
                  </a:solidFill>
                </a:rPr>
                <a:t>Content Bottom</a:t>
              </a:r>
            </a:p>
          </p:txBody>
        </p:sp>
        <p:sp>
          <p:nvSpPr>
            <p:cNvPr id="86" name="TextBox 85"/>
            <p:cNvSpPr txBox="1"/>
            <p:nvPr userDrawn="1"/>
          </p:nvSpPr>
          <p:spPr>
            <a:xfrm>
              <a:off x="-1143000" y="1769267"/>
              <a:ext cx="833960" cy="123111"/>
            </a:xfrm>
            <a:prstGeom prst="rect">
              <a:avLst/>
            </a:prstGeom>
            <a:noFill/>
          </p:spPr>
          <p:txBody>
            <a:bodyPr wrap="square" lIns="0" tIns="0" rIns="0" bIns="0" rtlCol="0">
              <a:spAutoFit/>
            </a:bodyPr>
            <a:lstStyle/>
            <a:p>
              <a:pPr algn="r"/>
              <a:r>
                <a:rPr lang="en-GB" sz="800">
                  <a:solidFill>
                    <a:schemeClr val="tx1"/>
                  </a:solidFill>
                </a:rPr>
                <a:t>Content Top</a:t>
              </a:r>
            </a:p>
          </p:txBody>
        </p:sp>
        <p:sp>
          <p:nvSpPr>
            <p:cNvPr id="88" name="TextBox 87"/>
            <p:cNvSpPr txBox="1"/>
            <p:nvPr userDrawn="1"/>
          </p:nvSpPr>
          <p:spPr>
            <a:xfrm>
              <a:off x="-590537" y="-438330"/>
              <a:ext cx="833960" cy="123111"/>
            </a:xfrm>
            <a:prstGeom prst="rect">
              <a:avLst/>
            </a:prstGeom>
            <a:noFill/>
          </p:spPr>
          <p:txBody>
            <a:bodyPr wrap="square" lIns="0" tIns="0" rIns="0" bIns="0" rtlCol="0">
              <a:spAutoFit/>
            </a:bodyPr>
            <a:lstStyle/>
            <a:p>
              <a:pPr algn="r"/>
              <a:r>
                <a:rPr lang="en-GB" sz="800">
                  <a:solidFill>
                    <a:schemeClr val="tx1"/>
                  </a:solidFill>
                </a:rPr>
                <a:t>Left Margin</a:t>
              </a:r>
            </a:p>
          </p:txBody>
        </p:sp>
        <p:sp>
          <p:nvSpPr>
            <p:cNvPr id="89" name="TextBox 88"/>
            <p:cNvSpPr txBox="1"/>
            <p:nvPr userDrawn="1"/>
          </p:nvSpPr>
          <p:spPr>
            <a:xfrm>
              <a:off x="11898039" y="-438330"/>
              <a:ext cx="639242" cy="123111"/>
            </a:xfrm>
            <a:prstGeom prst="rect">
              <a:avLst/>
            </a:prstGeom>
            <a:noFill/>
          </p:spPr>
          <p:txBody>
            <a:bodyPr wrap="square" lIns="0" tIns="0" rIns="0" bIns="0" rtlCol="0">
              <a:spAutoFit/>
            </a:bodyPr>
            <a:lstStyle/>
            <a:p>
              <a:pPr algn="l"/>
              <a:r>
                <a:rPr lang="en-GB" sz="800">
                  <a:solidFill>
                    <a:schemeClr val="tx1"/>
                  </a:solidFill>
                </a:rPr>
                <a:t>Right Margin</a:t>
              </a:r>
            </a:p>
          </p:txBody>
        </p:sp>
        <p:cxnSp>
          <p:nvCxnSpPr>
            <p:cNvPr id="98" name="Straight Connector 97"/>
            <p:cNvCxnSpPr/>
            <p:nvPr userDrawn="1"/>
          </p:nvCxnSpPr>
          <p:spPr>
            <a:xfrm>
              <a:off x="6096000" y="-363357"/>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99" name="TextBox 98"/>
            <p:cNvSpPr txBox="1"/>
            <p:nvPr userDrawn="1"/>
          </p:nvSpPr>
          <p:spPr>
            <a:xfrm>
              <a:off x="5914719" y="-600255"/>
              <a:ext cx="362256" cy="246221"/>
            </a:xfrm>
            <a:prstGeom prst="rect">
              <a:avLst/>
            </a:prstGeom>
            <a:noFill/>
          </p:spPr>
          <p:txBody>
            <a:bodyPr wrap="square" lIns="0" tIns="0" rIns="0" bIns="0" rtlCol="0">
              <a:spAutoFit/>
            </a:bodyPr>
            <a:lstStyle/>
            <a:p>
              <a:pPr algn="ctr"/>
              <a:r>
                <a:rPr lang="en-GB" sz="800">
                  <a:solidFill>
                    <a:schemeClr val="tx1"/>
                  </a:solidFill>
                </a:rPr>
                <a:t>Middle </a:t>
              </a:r>
              <a:br>
                <a:rPr lang="en-GB" sz="800">
                  <a:solidFill>
                    <a:schemeClr val="tx1"/>
                  </a:solidFill>
                </a:rPr>
              </a:br>
              <a:r>
                <a:rPr lang="en-GB" sz="800">
                  <a:solidFill>
                    <a:schemeClr val="tx1"/>
                  </a:solidFill>
                </a:rPr>
                <a:t>0cm </a:t>
              </a:r>
            </a:p>
          </p:txBody>
        </p:sp>
        <p:sp>
          <p:nvSpPr>
            <p:cNvPr id="101" name="TextBox 100"/>
            <p:cNvSpPr txBox="1"/>
            <p:nvPr userDrawn="1"/>
          </p:nvSpPr>
          <p:spPr>
            <a:xfrm>
              <a:off x="5636264" y="-208836"/>
              <a:ext cx="362256" cy="123111"/>
            </a:xfrm>
            <a:prstGeom prst="rect">
              <a:avLst/>
            </a:prstGeom>
            <a:noFill/>
          </p:spPr>
          <p:txBody>
            <a:bodyPr wrap="square" lIns="0" tIns="0" rIns="0" bIns="0" rtlCol="0">
              <a:spAutoFit/>
            </a:bodyPr>
            <a:lstStyle/>
            <a:p>
              <a:pPr algn="ctr"/>
              <a:r>
                <a:rPr lang="en-GB" sz="800">
                  <a:solidFill>
                    <a:schemeClr val="tx1"/>
                  </a:solidFill>
                </a:rPr>
                <a:t>0.26cm</a:t>
              </a:r>
            </a:p>
          </p:txBody>
        </p:sp>
        <p:cxnSp>
          <p:nvCxnSpPr>
            <p:cNvPr id="104" name="Straight Connector 103"/>
            <p:cNvCxnSpPr/>
            <p:nvPr userDrawn="1"/>
          </p:nvCxnSpPr>
          <p:spPr>
            <a:xfrm>
              <a:off x="6000389"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userDrawn="1"/>
          </p:nvCxnSpPr>
          <p:spPr>
            <a:xfrm>
              <a:off x="6190362"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106" name="TextBox 105"/>
            <p:cNvSpPr txBox="1"/>
            <p:nvPr userDrawn="1"/>
          </p:nvSpPr>
          <p:spPr>
            <a:xfrm>
              <a:off x="6191102" y="-208836"/>
              <a:ext cx="362256" cy="123111"/>
            </a:xfrm>
            <a:prstGeom prst="rect">
              <a:avLst/>
            </a:prstGeom>
            <a:noFill/>
          </p:spPr>
          <p:txBody>
            <a:bodyPr wrap="square" lIns="0" tIns="0" rIns="0" bIns="0" rtlCol="0">
              <a:spAutoFit/>
            </a:bodyPr>
            <a:lstStyle/>
            <a:p>
              <a:pPr algn="ctr"/>
              <a:r>
                <a:rPr lang="en-GB" sz="800">
                  <a:solidFill>
                    <a:schemeClr val="tx1"/>
                  </a:solidFill>
                </a:rPr>
                <a:t>0.26cm</a:t>
              </a:r>
            </a:p>
          </p:txBody>
        </p:sp>
        <p:cxnSp>
          <p:nvCxnSpPr>
            <p:cNvPr id="107" name="Straight Connector 106"/>
            <p:cNvCxnSpPr/>
            <p:nvPr userDrawn="1"/>
          </p:nvCxnSpPr>
          <p:spPr>
            <a:xfrm>
              <a:off x="11836111"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userDrawn="1"/>
          </p:nvCxnSpPr>
          <p:spPr>
            <a:xfrm>
              <a:off x="-256200" y="430824"/>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sp>
          <p:nvSpPr>
            <p:cNvPr id="109" name="TextBox 108"/>
            <p:cNvSpPr txBox="1"/>
            <p:nvPr userDrawn="1"/>
          </p:nvSpPr>
          <p:spPr>
            <a:xfrm>
              <a:off x="-747711" y="404813"/>
              <a:ext cx="438671" cy="123111"/>
            </a:xfrm>
            <a:prstGeom prst="rect">
              <a:avLst/>
            </a:prstGeom>
            <a:noFill/>
          </p:spPr>
          <p:txBody>
            <a:bodyPr wrap="square" lIns="0" tIns="0" rIns="0" bIns="0" rtlCol="0">
              <a:spAutoFit/>
            </a:bodyPr>
            <a:lstStyle/>
            <a:p>
              <a:pPr algn="r"/>
              <a:r>
                <a:rPr lang="en-GB" sz="800">
                  <a:solidFill>
                    <a:schemeClr val="tx1"/>
                  </a:solidFill>
                </a:rPr>
                <a:t>8.33cm</a:t>
              </a:r>
            </a:p>
          </p:txBody>
        </p:sp>
        <p:sp>
          <p:nvSpPr>
            <p:cNvPr id="110" name="TextBox 109"/>
            <p:cNvSpPr txBox="1"/>
            <p:nvPr userDrawn="1"/>
          </p:nvSpPr>
          <p:spPr>
            <a:xfrm>
              <a:off x="-1143000" y="527924"/>
              <a:ext cx="833960" cy="123111"/>
            </a:xfrm>
            <a:prstGeom prst="rect">
              <a:avLst/>
            </a:prstGeom>
            <a:noFill/>
          </p:spPr>
          <p:txBody>
            <a:bodyPr wrap="square" lIns="0" tIns="0" rIns="0" bIns="0" rtlCol="0">
              <a:spAutoFit/>
            </a:bodyPr>
            <a:lstStyle/>
            <a:p>
              <a:pPr algn="r"/>
              <a:r>
                <a:rPr lang="en-GB" sz="800">
                  <a:solidFill>
                    <a:schemeClr val="tx1"/>
                  </a:solidFill>
                </a:rPr>
                <a:t>Title Top</a:t>
              </a:r>
            </a:p>
          </p:txBody>
        </p:sp>
      </p:grpSp>
      <p:sp>
        <p:nvSpPr>
          <p:cNvPr id="3" name="Footer Placeholder 2">
            <a:extLst>
              <a:ext uri="{FF2B5EF4-FFF2-40B4-BE49-F238E27FC236}">
                <a16:creationId xmlns:a16="http://schemas.microsoft.com/office/drawing/2014/main" id="{1115639F-9E76-41B0-BB57-8F8A1F600167}"/>
              </a:ext>
            </a:extLst>
          </p:cNvPr>
          <p:cNvSpPr>
            <a:spLocks noGrp="1"/>
          </p:cNvSpPr>
          <p:nvPr>
            <p:ph type="ftr" sz="quarter" idx="3"/>
          </p:nvPr>
        </p:nvSpPr>
        <p:spPr>
          <a:xfrm>
            <a:off x="3272400" y="6390000"/>
            <a:ext cx="7495200" cy="198000"/>
          </a:xfrm>
          <a:prstGeom prst="rect">
            <a:avLst/>
          </a:prstGeom>
        </p:spPr>
        <p:txBody>
          <a:bodyPr vert="horz" lIns="0" tIns="0" rIns="0" bIns="0" rtlCol="0" anchor="ctr"/>
          <a:lstStyle>
            <a:lvl1pPr algn="l">
              <a:defRPr sz="800">
                <a:solidFill>
                  <a:schemeClr val="tx1"/>
                </a:solidFill>
              </a:defRPr>
            </a:lvl1pPr>
          </a:lstStyle>
          <a:p>
            <a:endParaRPr lang="en-GB"/>
          </a:p>
        </p:txBody>
      </p:sp>
      <p:cxnSp>
        <p:nvCxnSpPr>
          <p:cNvPr id="33" name="Straight Connector 32">
            <a:extLst>
              <a:ext uri="{FF2B5EF4-FFF2-40B4-BE49-F238E27FC236}">
                <a16:creationId xmlns:a16="http://schemas.microsoft.com/office/drawing/2014/main" id="{BB75DB98-1BD1-4926-8750-16657B153BE4}"/>
              </a:ext>
            </a:extLst>
          </p:cNvPr>
          <p:cNvCxnSpPr>
            <a:cxnSpLocks/>
          </p:cNvCxnSpPr>
          <p:nvPr userDrawn="1"/>
        </p:nvCxnSpPr>
        <p:spPr>
          <a:xfrm>
            <a:off x="360000" y="6120000"/>
            <a:ext cx="11474161" cy="0"/>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34" name="Graphic 33">
            <a:extLst>
              <a:ext uri="{FF2B5EF4-FFF2-40B4-BE49-F238E27FC236}">
                <a16:creationId xmlns:a16="http://schemas.microsoft.com/office/drawing/2014/main" id="{D3E635D0-BA07-4485-8050-85E8C801F86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59999" y="6390412"/>
            <a:ext cx="1080272" cy="204376"/>
          </a:xfrm>
          <a:prstGeom prst="rect">
            <a:avLst/>
          </a:prstGeom>
        </p:spPr>
      </p:pic>
    </p:spTree>
    <p:extLst>
      <p:ext uri="{BB962C8B-B14F-4D97-AF65-F5344CB8AC3E}">
        <p14:creationId xmlns:p14="http://schemas.microsoft.com/office/powerpoint/2010/main" val="797071749"/>
      </p:ext>
    </p:extLst>
  </p:cSld>
  <p:clrMap bg1="lt1" tx1="dk1" bg2="lt2" tx2="dk2" accent1="accent1" accent2="accent2" accent3="accent3" accent4="accent4" accent5="accent5" accent6="accent6" hlink="hlink" folHlink="folHlink"/>
  <p:sldLayoutIdLst>
    <p:sldLayoutId id="2147483817"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100000"/>
        </a:lnSpc>
        <a:spcBef>
          <a:spcPts val="600"/>
        </a:spcBef>
        <a:buNone/>
        <a:defRPr sz="2400" b="1" kern="1200">
          <a:solidFill>
            <a:schemeClr val="tx1"/>
          </a:solidFill>
          <a:latin typeface="+mj-lt"/>
          <a:ea typeface="+mj-ea"/>
          <a:cs typeface="+mj-cs"/>
        </a:defRPr>
      </a:lvl1pPr>
    </p:titleStyle>
    <p:body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2160">
          <p15:clr>
            <a:srgbClr val="F26B43"/>
          </p15:clr>
        </p15:guide>
        <p15:guide id="14" pos="7453">
          <p15:clr>
            <a:srgbClr val="F26B43"/>
          </p15:clr>
        </p15:guide>
        <p15:guide id="28" orient="horz" pos="1076">
          <p15:clr>
            <a:srgbClr val="F26B43"/>
          </p15:clr>
        </p15:guide>
        <p15:guide id="29" orient="horz" pos="270">
          <p15:clr>
            <a:srgbClr val="F26B43"/>
          </p15:clr>
        </p15:guide>
        <p15:guide id="33" orient="horz" pos="3600">
          <p15:clr>
            <a:srgbClr val="F26B43"/>
          </p15:clr>
        </p15:guide>
        <p15:guide id="35" pos="228">
          <p15:clr>
            <a:srgbClr val="F26B43"/>
          </p15:clr>
        </p15:guide>
        <p15:guide id="36" pos="3840">
          <p15:clr>
            <a:srgbClr val="F26B43"/>
          </p15:clr>
        </p15:guide>
        <p15:guide id="37" pos="3782">
          <p15:clr>
            <a:srgbClr val="F26B43"/>
          </p15:clr>
        </p15:guide>
        <p15:guide id="38" pos="390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xml"/><Relationship Id="rId1" Type="http://schemas.openxmlformats.org/officeDocument/2006/relationships/tags" Target="../tags/tag10.xml"/><Relationship Id="rId6" Type="http://schemas.openxmlformats.org/officeDocument/2006/relationships/image" Target="../media/image7.svg"/><Relationship Id="rId5" Type="http://schemas.openxmlformats.org/officeDocument/2006/relationships/image" Target="../media/image4.pn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2.xml"/><Relationship Id="rId1" Type="http://schemas.openxmlformats.org/officeDocument/2006/relationships/tags" Target="../tags/tag12.xml"/><Relationship Id="rId5" Type="http://schemas.openxmlformats.org/officeDocument/2006/relationships/hyperlink" Target="mailto:amy.busby@kantar.com" TargetMode="External"/><Relationship Id="rId4" Type="http://schemas.openxmlformats.org/officeDocument/2006/relationships/hyperlink" Target="mailto:Nick.roberts@kantar.co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hyperlink" Target="mailto:nick.roberts@kantar.com;%20amy.busby@kantar.com?subject=Inside%20Lives%20Enquiry"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chart" Target="../charts/chart1.xml"/><Relationship Id="rId4" Type="http://schemas.openxmlformats.org/officeDocument/2006/relationships/image" Target="../media/image15.sv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18.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18.svg"/></Relationships>
</file>

<file path=ppt/slides/_rels/slide7.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9.xml"/><Relationship Id="rId1" Type="http://schemas.openxmlformats.org/officeDocument/2006/relationships/tags" Target="../tags/tag11.xml"/><Relationship Id="rId5" Type="http://schemas.openxmlformats.org/officeDocument/2006/relationships/hyperlink" Target="mailto:nick.roberts@kantar.com;%20amy.busby@kantar.com?subject=Inside%20Lives%20Enquiry" TargetMode="External"/><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hyperlink" Target="mailto:nick.roberts@kantar.com;%20amy.busby@kantar.com?subject=Inside%20Lives%20Enquiry" TargetMode="External"/><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6D1FF67-A2F4-4F31-88E7-0B18B9F54160}"/>
              </a:ext>
            </a:extLst>
          </p:cNvPr>
          <p:cNvPicPr>
            <a:picLocks noChangeAspect="1"/>
          </p:cNvPicPr>
          <p:nvPr/>
        </p:nvPicPr>
        <p:blipFill rotWithShape="1">
          <a:blip r:embed="rId4"/>
          <a:srcRect t="7802" b="7802"/>
          <a:stretch/>
        </p:blipFill>
        <p:spPr>
          <a:xfrm>
            <a:off x="0" y="0"/>
            <a:ext cx="12192000" cy="6858000"/>
          </a:xfrm>
          <a:prstGeom prst="rect">
            <a:avLst/>
          </a:prstGeom>
        </p:spPr>
      </p:pic>
      <p:pic>
        <p:nvPicPr>
          <p:cNvPr id="11" name="Graphic 10">
            <a:extLst>
              <a:ext uri="{FF2B5EF4-FFF2-40B4-BE49-F238E27FC236}">
                <a16:creationId xmlns:a16="http://schemas.microsoft.com/office/drawing/2014/main" id="{14399052-BEDD-408E-B538-CC3840EF8116}"/>
              </a:ext>
            </a:extLst>
          </p:cNvPr>
          <p:cNvPicPr>
            <a:picLocks noChangeAspect="1"/>
          </p:cNvPicPr>
          <p:nvPr>
            <p:custDataLst>
              <p:tags r:id="rId1"/>
            </p:custDataLst>
          </p:nvPr>
        </p:nvPicPr>
        <p:blipFill>
          <a:blip r:embed="rId5">
            <a:extLst>
              <a:ext uri="{96DAC541-7B7A-43D3-8B79-37D633B846F1}">
                <asvg:svgBlip xmlns:asvg="http://schemas.microsoft.com/office/drawing/2016/SVG/main" r:embed="rId6"/>
              </a:ext>
            </a:extLst>
          </a:blip>
          <a:stretch>
            <a:fillRect/>
          </a:stretch>
        </p:blipFill>
        <p:spPr>
          <a:xfrm>
            <a:off x="360000" y="558000"/>
            <a:ext cx="1940914" cy="367200"/>
          </a:xfrm>
          <a:prstGeom prst="rect">
            <a:avLst/>
          </a:prstGeom>
        </p:spPr>
      </p:pic>
      <p:sp>
        <p:nvSpPr>
          <p:cNvPr id="6" name="Title 5">
            <a:extLst>
              <a:ext uri="{FF2B5EF4-FFF2-40B4-BE49-F238E27FC236}">
                <a16:creationId xmlns:a16="http://schemas.microsoft.com/office/drawing/2014/main" id="{97D6FB91-C465-0045-99B2-7EF75394BAC2}"/>
              </a:ext>
            </a:extLst>
          </p:cNvPr>
          <p:cNvSpPr>
            <a:spLocks noGrp="1"/>
          </p:cNvSpPr>
          <p:nvPr>
            <p:ph type="ctrTitle"/>
          </p:nvPr>
        </p:nvSpPr>
        <p:spPr/>
        <p:txBody>
          <a:bodyPr/>
          <a:lstStyle/>
          <a:p>
            <a:r>
              <a:rPr lang="en-GB" sz="4000"/>
              <a:t>Inside Lives</a:t>
            </a:r>
            <a:br>
              <a:rPr lang="en-GB" sz="4000"/>
            </a:br>
            <a:br>
              <a:rPr lang="en-GB" sz="2000"/>
            </a:br>
            <a:r>
              <a:rPr lang="en-GB" sz="2000"/>
              <a:t>Longitudinal qualitative community of citizens and small business owners</a:t>
            </a:r>
            <a:br>
              <a:rPr lang="en-US" sz="2000"/>
            </a:br>
            <a:endParaRPr lang="en-US" sz="2000"/>
          </a:p>
        </p:txBody>
      </p:sp>
      <p:sp>
        <p:nvSpPr>
          <p:cNvPr id="2" name="Subtitle 1">
            <a:extLst>
              <a:ext uri="{FF2B5EF4-FFF2-40B4-BE49-F238E27FC236}">
                <a16:creationId xmlns:a16="http://schemas.microsoft.com/office/drawing/2014/main" id="{931DE124-930C-40B3-A493-0F49B56947C0}"/>
              </a:ext>
            </a:extLst>
          </p:cNvPr>
          <p:cNvSpPr>
            <a:spLocks noGrp="1"/>
          </p:cNvSpPr>
          <p:nvPr>
            <p:ph type="subTitle" idx="1"/>
          </p:nvPr>
        </p:nvSpPr>
        <p:spPr>
          <a:xfrm>
            <a:off x="360000" y="3708000"/>
            <a:ext cx="4718186" cy="1022400"/>
          </a:xfrm>
        </p:spPr>
        <p:txBody>
          <a:bodyPr/>
          <a:lstStyle/>
          <a:p>
            <a:endParaRPr lang="en-GB" sz="2000" b="1"/>
          </a:p>
          <a:p>
            <a:r>
              <a:rPr lang="en-GB" sz="2000" b="1"/>
              <a:t>Bulletin 8 </a:t>
            </a:r>
            <a:r>
              <a:rPr lang="en-GB" sz="1600" b="1"/>
              <a:t>(24</a:t>
            </a:r>
            <a:r>
              <a:rPr lang="en-GB" sz="1600" b="1">
                <a:solidFill>
                  <a:schemeClr val="bg1"/>
                </a:solidFill>
              </a:rPr>
              <a:t>/06/2020)</a:t>
            </a:r>
            <a:endParaRPr lang="en-GB" sz="1600" b="1"/>
          </a:p>
          <a:p>
            <a:r>
              <a:rPr lang="en-GB" sz="2000" b="1">
                <a:solidFill>
                  <a:schemeClr val="bg1"/>
                </a:solidFill>
              </a:rPr>
              <a:t>Views on flexible working after lockdown</a:t>
            </a:r>
          </a:p>
          <a:p>
            <a:endParaRPr lang="en-GB"/>
          </a:p>
        </p:txBody>
      </p:sp>
      <p:sp>
        <p:nvSpPr>
          <p:cNvPr id="18" name="Text Placeholder 17">
            <a:extLst>
              <a:ext uri="{FF2B5EF4-FFF2-40B4-BE49-F238E27FC236}">
                <a16:creationId xmlns:a16="http://schemas.microsoft.com/office/drawing/2014/main" id="{A58519C7-F041-C84A-952A-2269151A9DB8}"/>
              </a:ext>
            </a:extLst>
          </p:cNvPr>
          <p:cNvSpPr>
            <a:spLocks noGrp="1"/>
          </p:cNvSpPr>
          <p:nvPr>
            <p:ph type="body" sz="quarter" idx="10"/>
          </p:nvPr>
        </p:nvSpPr>
        <p:spPr/>
        <p:txBody>
          <a:bodyPr/>
          <a:lstStyle/>
          <a:p>
            <a:r>
              <a:rPr lang="en-US"/>
              <a:t>Kantar’s Public Division UK</a:t>
            </a:r>
          </a:p>
        </p:txBody>
      </p:sp>
    </p:spTree>
    <p:extLst>
      <p:ext uri="{BB962C8B-B14F-4D97-AF65-F5344CB8AC3E}">
        <p14:creationId xmlns:p14="http://schemas.microsoft.com/office/powerpoint/2010/main" val="3474721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custDataLst>
              <p:tags r:id="rId1"/>
            </p:custDataLst>
          </p:nvPr>
        </p:nvSpPr>
        <p:spPr>
          <a:xfrm>
            <a:off x="362957" y="5581751"/>
            <a:ext cx="8608292" cy="156133"/>
          </a:xfrm>
          <a:prstGeom prst="rect">
            <a:avLst/>
          </a:prstGeom>
        </p:spPr>
        <p:txBody>
          <a:bodyPr wrap="square" lIns="0" tIns="0" rIns="0" bIns="0">
            <a:spAutoFit/>
          </a:bodyPr>
          <a:lstStyle/>
          <a:p>
            <a:pPr defTabSz="762000" eaLnBrk="0" hangingPunct="0">
              <a:lnSpc>
                <a:spcPct val="110000"/>
              </a:lnSpc>
              <a:buClr>
                <a:srgbClr val="F7911E"/>
              </a:buClr>
              <a:defRPr/>
            </a:pPr>
            <a:r>
              <a:rPr lang="en-US" sz="1000">
                <a:latin typeface="+mj-lt"/>
                <a:cs typeface="Verdana" pitchFamily="34" charset="0"/>
              </a:rPr>
              <a:t>Kantar’s Public Division UK | 4 Millbank, Westminster, London, SW1P 3JA</a:t>
            </a:r>
            <a:r>
              <a:rPr lang="en-US" sz="1000" b="0">
                <a:latin typeface="+mj-lt"/>
                <a:cs typeface="Verdana" pitchFamily="34" charset="0"/>
              </a:rPr>
              <a:t> | www.kantar.com</a:t>
            </a:r>
            <a:endParaRPr lang="en-US" sz="1100" b="0">
              <a:latin typeface="+mj-lt"/>
              <a:cs typeface="Verdana" pitchFamily="34" charset="0"/>
            </a:endParaRPr>
          </a:p>
        </p:txBody>
      </p:sp>
      <p:sp>
        <p:nvSpPr>
          <p:cNvPr id="13" name="TextBox 12"/>
          <p:cNvSpPr txBox="1"/>
          <p:nvPr/>
        </p:nvSpPr>
        <p:spPr>
          <a:xfrm>
            <a:off x="362957" y="4657725"/>
            <a:ext cx="2762250" cy="630942"/>
          </a:xfrm>
          <a:prstGeom prst="rect">
            <a:avLst/>
          </a:prstGeom>
          <a:noFill/>
        </p:spPr>
        <p:txBody>
          <a:bodyPr wrap="square" lIns="0" tIns="0" rIns="0" bIns="0" rtlCol="0">
            <a:spAutoFit/>
          </a:bodyPr>
          <a:lstStyle/>
          <a:p>
            <a:pPr>
              <a:spcBef>
                <a:spcPts val="300"/>
              </a:spcBef>
            </a:pPr>
            <a:r>
              <a:rPr lang="en-GB" sz="1200" b="1"/>
              <a:t>Nick Roberts</a:t>
            </a:r>
          </a:p>
          <a:p>
            <a:pPr>
              <a:spcBef>
                <a:spcPts val="300"/>
              </a:spcBef>
            </a:pPr>
            <a:r>
              <a:rPr lang="en-GB" sz="1200">
                <a:hlinkClick r:id="rId4">
                  <a:extLst>
                    <a:ext uri="{A12FA001-AC4F-418D-AE19-62706E023703}">
                      <ahyp:hlinkClr xmlns:ahyp="http://schemas.microsoft.com/office/drawing/2018/hyperlinkcolor" val="tx"/>
                    </a:ext>
                  </a:extLst>
                </a:hlinkClick>
              </a:rPr>
              <a:t>nick.roberts@kantar.com</a:t>
            </a:r>
            <a:endParaRPr lang="en-GB" sz="1200"/>
          </a:p>
          <a:p>
            <a:pPr>
              <a:spcBef>
                <a:spcPts val="300"/>
              </a:spcBef>
            </a:pPr>
            <a:r>
              <a:rPr lang="en-GB" sz="1200"/>
              <a:t>07521 605 793</a:t>
            </a:r>
          </a:p>
        </p:txBody>
      </p:sp>
      <p:sp>
        <p:nvSpPr>
          <p:cNvPr id="14" name="TextBox 13"/>
          <p:cNvSpPr txBox="1"/>
          <p:nvPr/>
        </p:nvSpPr>
        <p:spPr>
          <a:xfrm>
            <a:off x="2770877" y="4657725"/>
            <a:ext cx="2762250" cy="630942"/>
          </a:xfrm>
          <a:prstGeom prst="rect">
            <a:avLst/>
          </a:prstGeom>
          <a:noFill/>
        </p:spPr>
        <p:txBody>
          <a:bodyPr wrap="square" lIns="0" tIns="0" rIns="0" bIns="0" rtlCol="0">
            <a:spAutoFit/>
          </a:bodyPr>
          <a:lstStyle/>
          <a:p>
            <a:pPr>
              <a:spcBef>
                <a:spcPts val="300"/>
              </a:spcBef>
            </a:pPr>
            <a:r>
              <a:rPr lang="en-GB" sz="1200" b="1"/>
              <a:t>Amy Busby</a:t>
            </a:r>
          </a:p>
          <a:p>
            <a:pPr>
              <a:spcBef>
                <a:spcPts val="300"/>
              </a:spcBef>
            </a:pPr>
            <a:r>
              <a:rPr lang="en-GB" sz="1200">
                <a:hlinkClick r:id="rId5">
                  <a:extLst>
                    <a:ext uri="{A12FA001-AC4F-418D-AE19-62706E023703}">
                      <ahyp:hlinkClr xmlns:ahyp="http://schemas.microsoft.com/office/drawing/2018/hyperlinkcolor" val="tx"/>
                    </a:ext>
                  </a:extLst>
                </a:hlinkClick>
              </a:rPr>
              <a:t>amy.busby@kantar.com</a:t>
            </a:r>
            <a:endParaRPr lang="en-GB" sz="1200"/>
          </a:p>
          <a:p>
            <a:pPr>
              <a:spcBef>
                <a:spcPts val="300"/>
              </a:spcBef>
            </a:pPr>
            <a:r>
              <a:rPr lang="en-GB" sz="1200"/>
              <a:t>020 7656 5949</a:t>
            </a:r>
          </a:p>
        </p:txBody>
      </p:sp>
      <p:sp>
        <p:nvSpPr>
          <p:cNvPr id="16" name="Rectangle 15">
            <a:extLst>
              <a:ext uri="{FF2B5EF4-FFF2-40B4-BE49-F238E27FC236}">
                <a16:creationId xmlns:a16="http://schemas.microsoft.com/office/drawing/2014/main" id="{7636A527-EA34-4245-8C9A-B6F6D92695B0}"/>
              </a:ext>
            </a:extLst>
          </p:cNvPr>
          <p:cNvSpPr/>
          <p:nvPr/>
        </p:nvSpPr>
        <p:spPr>
          <a:xfrm>
            <a:off x="398803" y="400369"/>
            <a:ext cx="5068733" cy="3016210"/>
          </a:xfrm>
          <a:prstGeom prst="rect">
            <a:avLst/>
          </a:prstGeom>
        </p:spPr>
        <p:txBody>
          <a:bodyPr wrap="square" lIns="0" tIns="0" rIns="0" bIns="0" anchor="t">
            <a:spAutoFit/>
          </a:bodyPr>
          <a:lstStyle/>
          <a:p>
            <a:r>
              <a:rPr lang="en-GB" sz="1400" b="1"/>
              <a:t>About Kantar </a:t>
            </a:r>
          </a:p>
          <a:p>
            <a:r>
              <a:rPr lang="en-GB" sz="1400"/>
              <a:t>Kantar is the world’s leading evidence based insights and consulting company. We have a complete, unique and rounded understanding of how people think, feel and act; globally and locally in over 90 markets. By combining the deep expertise of our people, our data resources and benchmarks, our innovative analytics and technology, we help our clients understand people and inspire growth. </a:t>
            </a:r>
            <a:endParaRPr lang="en-GB" sz="1400">
              <a:cs typeface="Arial"/>
            </a:endParaRPr>
          </a:p>
          <a:p>
            <a:endParaRPr lang="en-GB" sz="1400"/>
          </a:p>
          <a:p>
            <a:r>
              <a:rPr lang="en-GB" sz="1400"/>
              <a:t>Kantar’s Public Division is the global leader in public policy research, evaluation and consultancy.</a:t>
            </a:r>
            <a:endParaRPr lang="en-GB" sz="1400">
              <a:cs typeface="Arial"/>
            </a:endParaRPr>
          </a:p>
          <a:p>
            <a:endParaRPr lang="en-GB" sz="1400"/>
          </a:p>
          <a:p>
            <a:r>
              <a:rPr lang="en-GB" sz="1400"/>
              <a:t>@Kantar </a:t>
            </a:r>
            <a:endParaRPr lang="en-GB" sz="1400">
              <a:cs typeface="Arial"/>
            </a:endParaRPr>
          </a:p>
          <a:p>
            <a:r>
              <a:rPr lang="en-GB" sz="1400"/>
              <a:t>www.kantar.com</a:t>
            </a:r>
            <a:endParaRPr lang="en-GB" sz="1400">
              <a:cs typeface="Arial"/>
            </a:endParaRPr>
          </a:p>
        </p:txBody>
      </p:sp>
      <p:sp>
        <p:nvSpPr>
          <p:cNvPr id="4" name="Slide Number Placeholder 3">
            <a:extLst>
              <a:ext uri="{FF2B5EF4-FFF2-40B4-BE49-F238E27FC236}">
                <a16:creationId xmlns:a16="http://schemas.microsoft.com/office/drawing/2014/main" id="{51BC38F7-A710-4F6C-94CD-C532F71098E0}"/>
              </a:ext>
            </a:extLst>
          </p:cNvPr>
          <p:cNvSpPr>
            <a:spLocks noGrp="1"/>
          </p:cNvSpPr>
          <p:nvPr>
            <p:ph type="sldNum" sz="quarter" idx="10"/>
          </p:nvPr>
        </p:nvSpPr>
        <p:spPr/>
        <p:txBody>
          <a:bodyPr/>
          <a:lstStyle/>
          <a:p>
            <a:fld id="{4034BEE3-566C-4068-A777-C3A4762E861B}" type="slidenum">
              <a:rPr lang="en-GB" smtClean="0"/>
              <a:pPr/>
              <a:t>10</a:t>
            </a:fld>
            <a:endParaRPr lang="en-GB"/>
          </a:p>
        </p:txBody>
      </p:sp>
    </p:spTree>
    <p:extLst>
      <p:ext uri="{BB962C8B-B14F-4D97-AF65-F5344CB8AC3E}">
        <p14:creationId xmlns:p14="http://schemas.microsoft.com/office/powerpoint/2010/main" val="3434008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2">
            <a:extLst>
              <a:ext uri="{FF2B5EF4-FFF2-40B4-BE49-F238E27FC236}">
                <a16:creationId xmlns:a16="http://schemas.microsoft.com/office/drawing/2014/main" id="{E2E00779-0951-4BF1-8A68-CF9ED04F05C9}"/>
              </a:ext>
            </a:extLst>
          </p:cNvPr>
          <p:cNvSpPr txBox="1">
            <a:spLocks/>
          </p:cNvSpPr>
          <p:nvPr/>
        </p:nvSpPr>
        <p:spPr>
          <a:xfrm>
            <a:off x="10856913" y="6394275"/>
            <a:ext cx="969962" cy="1968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43AAF8C-6A0C-4487-B192-30C3D7770CF8}" type="slidenum">
              <a:rPr lang="en-GB" sz="1000" smtClean="0">
                <a:solidFill>
                  <a:schemeClr val="bg1"/>
                </a:solidFill>
                <a:latin typeface="Arial"/>
              </a:rPr>
              <a:pPr algn="r"/>
              <a:t>2</a:t>
            </a:fld>
            <a:endParaRPr lang="en-GB" sz="1000">
              <a:solidFill>
                <a:schemeClr val="bg1"/>
              </a:solidFill>
              <a:latin typeface="Arial"/>
            </a:endParaRPr>
          </a:p>
        </p:txBody>
      </p:sp>
      <p:sp>
        <p:nvSpPr>
          <p:cNvPr id="15" name="Text Placeholder 6">
            <a:extLst>
              <a:ext uri="{FF2B5EF4-FFF2-40B4-BE49-F238E27FC236}">
                <a16:creationId xmlns:a16="http://schemas.microsoft.com/office/drawing/2014/main" id="{C7308E22-5422-466D-B955-96ACC5AB1247}"/>
              </a:ext>
            </a:extLst>
          </p:cNvPr>
          <p:cNvSpPr txBox="1">
            <a:spLocks/>
          </p:cNvSpPr>
          <p:nvPr/>
        </p:nvSpPr>
        <p:spPr>
          <a:xfrm>
            <a:off x="360363" y="910800"/>
            <a:ext cx="11466000" cy="396000"/>
          </a:xfrm>
          <a:prstGeom prst="rect">
            <a:avLst/>
          </a:prstGeom>
        </p:spPr>
        <p:txBody>
          <a:bodyPr/>
          <a:lst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i="1">
              <a:solidFill>
                <a:schemeClr val="bg1"/>
              </a:solidFill>
            </a:endParaRPr>
          </a:p>
        </p:txBody>
      </p:sp>
      <p:grpSp>
        <p:nvGrpSpPr>
          <p:cNvPr id="22" name="Group 21">
            <a:extLst>
              <a:ext uri="{FF2B5EF4-FFF2-40B4-BE49-F238E27FC236}">
                <a16:creationId xmlns:a16="http://schemas.microsoft.com/office/drawing/2014/main" id="{98D40D75-9911-40A3-848A-1300AA2BE9B0}"/>
              </a:ext>
            </a:extLst>
          </p:cNvPr>
          <p:cNvGrpSpPr/>
          <p:nvPr/>
        </p:nvGrpSpPr>
        <p:grpSpPr>
          <a:xfrm>
            <a:off x="2127732" y="1825870"/>
            <a:ext cx="8472535" cy="2468880"/>
            <a:chOff x="1804160" y="1825870"/>
            <a:chExt cx="8472535" cy="2468880"/>
          </a:xfrm>
        </p:grpSpPr>
        <p:pic>
          <p:nvPicPr>
            <p:cNvPr id="23" name="Picture 22">
              <a:extLst>
                <a:ext uri="{FF2B5EF4-FFF2-40B4-BE49-F238E27FC236}">
                  <a16:creationId xmlns:a16="http://schemas.microsoft.com/office/drawing/2014/main" id="{F809CB26-0E33-41E8-B103-9A0E36450839}"/>
                </a:ext>
              </a:extLst>
            </p:cNvPr>
            <p:cNvPicPr>
              <a:picLocks/>
            </p:cNvPicPr>
            <p:nvPr/>
          </p:nvPicPr>
          <p:blipFill>
            <a:blip r:embed="rId3"/>
            <a:stretch>
              <a:fillRect/>
            </a:stretch>
          </p:blipFill>
          <p:spPr>
            <a:xfrm>
              <a:off x="1804160" y="1825870"/>
              <a:ext cx="64008" cy="2468880"/>
            </a:xfrm>
            <a:prstGeom prst="rect">
              <a:avLst/>
            </a:prstGeom>
          </p:spPr>
        </p:pic>
        <p:sp>
          <p:nvSpPr>
            <p:cNvPr id="24" name="TextBox 23">
              <a:extLst>
                <a:ext uri="{FF2B5EF4-FFF2-40B4-BE49-F238E27FC236}">
                  <a16:creationId xmlns:a16="http://schemas.microsoft.com/office/drawing/2014/main" id="{028B89BB-3D43-4E39-A7C6-B129FD26A39E}"/>
                </a:ext>
              </a:extLst>
            </p:cNvPr>
            <p:cNvSpPr txBox="1"/>
            <p:nvPr/>
          </p:nvSpPr>
          <p:spPr>
            <a:xfrm>
              <a:off x="2027584" y="1923496"/>
              <a:ext cx="8249111" cy="2292935"/>
            </a:xfrm>
            <a:prstGeom prst="rect">
              <a:avLst/>
            </a:prstGeom>
            <a:noFill/>
          </p:spPr>
          <p:txBody>
            <a:bodyPr wrap="square" lIns="0" tIns="0" rIns="0" bIns="0" rtlCol="0" anchor="b" anchorCtr="0">
              <a:spAutoFit/>
            </a:bodyPr>
            <a:lstStyle/>
            <a:p>
              <a:pPr>
                <a:spcAft>
                  <a:spcPts val="600"/>
                </a:spcAft>
              </a:pPr>
              <a:r>
                <a:rPr lang="en-GB" sz="2400">
                  <a:latin typeface="+mj-lt"/>
                </a:rPr>
                <a:t>Inside Lives is a longitudinal qualitative study created by Kantar to offer our clients rapid access to a rich qualitative understanding of public experiences, feelings and beliefs during the COVID-19 crisis. </a:t>
              </a:r>
            </a:p>
            <a:p>
              <a:r>
                <a:rPr lang="en-GB" sz="2400" b="1">
                  <a:latin typeface="+mj-lt"/>
                </a:rPr>
                <a:t>In this bulletin we look at attitudes and expectations around flexible working after lockdown</a:t>
              </a:r>
              <a:endParaRPr lang="en-GB" sz="2400" b="1"/>
            </a:p>
          </p:txBody>
        </p:sp>
      </p:grpSp>
      <p:sp>
        <p:nvSpPr>
          <p:cNvPr id="17" name="Rectangle 16">
            <a:extLst>
              <a:ext uri="{FF2B5EF4-FFF2-40B4-BE49-F238E27FC236}">
                <a16:creationId xmlns:a16="http://schemas.microsoft.com/office/drawing/2014/main" id="{4E43C0B9-7BF4-4599-99E5-449C777DCDF8}"/>
              </a:ext>
            </a:extLst>
          </p:cNvPr>
          <p:cNvSpPr/>
          <p:nvPr/>
        </p:nvSpPr>
        <p:spPr>
          <a:xfrm>
            <a:off x="5974813" y="3244334"/>
            <a:ext cx="242374" cy="369332"/>
          </a:xfrm>
          <a:prstGeom prst="rect">
            <a:avLst/>
          </a:prstGeom>
        </p:spPr>
        <p:txBody>
          <a:bodyPr wrap="none">
            <a:spAutoFit/>
          </a:bodyPr>
          <a:lstStyle/>
          <a:p>
            <a:r>
              <a:rPr lang="en-GB">
                <a:solidFill>
                  <a:srgbClr val="000000"/>
                </a:solidFill>
                <a:latin typeface="Times New Roman" panose="02020603050405020304" pitchFamily="18" charset="0"/>
              </a:rPr>
              <a:t> </a:t>
            </a:r>
            <a:endParaRPr lang="en-GB"/>
          </a:p>
        </p:txBody>
      </p:sp>
      <p:sp>
        <p:nvSpPr>
          <p:cNvPr id="5" name="Rectangle 4">
            <a:extLst>
              <a:ext uri="{FF2B5EF4-FFF2-40B4-BE49-F238E27FC236}">
                <a16:creationId xmlns:a16="http://schemas.microsoft.com/office/drawing/2014/main" id="{C02BE461-6C67-467D-9939-199434ECE1A4}"/>
              </a:ext>
            </a:extLst>
          </p:cNvPr>
          <p:cNvSpPr/>
          <p:nvPr/>
        </p:nvSpPr>
        <p:spPr>
          <a:xfrm>
            <a:off x="2351156" y="4934504"/>
            <a:ext cx="9475207" cy="369332"/>
          </a:xfrm>
          <a:prstGeom prst="rect">
            <a:avLst/>
          </a:prstGeom>
        </p:spPr>
        <p:txBody>
          <a:bodyPr wrap="square">
            <a:spAutoFit/>
          </a:bodyPr>
          <a:lstStyle/>
          <a:p>
            <a:pPr marL="0" lvl="1" indent="-1225">
              <a:spcAft>
                <a:spcPts val="600"/>
              </a:spcAft>
              <a:buSzPct val="100000"/>
              <a:buNone/>
            </a:pPr>
            <a:r>
              <a:rPr lang="en-GB"/>
              <a:t>Please </a:t>
            </a:r>
            <a:r>
              <a:rPr lang="en-GB">
                <a:hlinkClick r:id="rId4"/>
              </a:rPr>
              <a:t>get in touch </a:t>
            </a:r>
            <a:r>
              <a:rPr lang="en-GB"/>
              <a:t>to discuss any of the issues covered in this bulletin in greater depth</a:t>
            </a:r>
          </a:p>
        </p:txBody>
      </p:sp>
      <p:sp>
        <p:nvSpPr>
          <p:cNvPr id="4" name="Slide Number Placeholder 3">
            <a:extLst>
              <a:ext uri="{FF2B5EF4-FFF2-40B4-BE49-F238E27FC236}">
                <a16:creationId xmlns:a16="http://schemas.microsoft.com/office/drawing/2014/main" id="{BDA051B7-C60E-41B5-B43B-CFB5E610C942}"/>
              </a:ext>
            </a:extLst>
          </p:cNvPr>
          <p:cNvSpPr>
            <a:spLocks noGrp="1"/>
          </p:cNvSpPr>
          <p:nvPr>
            <p:ph type="sldNum" sz="quarter" idx="10"/>
          </p:nvPr>
        </p:nvSpPr>
        <p:spPr/>
        <p:txBody>
          <a:bodyPr/>
          <a:lstStyle/>
          <a:p>
            <a:fld id="{4034BEE3-566C-4068-A777-C3A4762E861B}" type="slidenum">
              <a:rPr lang="en-GB" smtClean="0"/>
              <a:pPr/>
              <a:t>2</a:t>
            </a:fld>
            <a:endParaRPr lang="en-GB"/>
          </a:p>
        </p:txBody>
      </p:sp>
    </p:spTree>
    <p:extLst>
      <p:ext uri="{BB962C8B-B14F-4D97-AF65-F5344CB8AC3E}">
        <p14:creationId xmlns:p14="http://schemas.microsoft.com/office/powerpoint/2010/main" val="1334531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3B436-02ED-694D-B821-E002F2500BC0}"/>
              </a:ext>
            </a:extLst>
          </p:cNvPr>
          <p:cNvSpPr>
            <a:spLocks noGrp="1"/>
          </p:cNvSpPr>
          <p:nvPr>
            <p:ph type="title"/>
          </p:nvPr>
        </p:nvSpPr>
        <p:spPr/>
        <p:txBody>
          <a:bodyPr/>
          <a:lstStyle/>
          <a:p>
            <a:r>
              <a:rPr lang="en-GB"/>
              <a:t>Community members take part in three weekly tasks</a:t>
            </a:r>
            <a:br>
              <a:rPr lang="en-GB"/>
            </a:br>
            <a:endParaRPr lang="en-GB"/>
          </a:p>
        </p:txBody>
      </p:sp>
      <p:sp>
        <p:nvSpPr>
          <p:cNvPr id="6" name="Content Placeholder 5">
            <a:extLst>
              <a:ext uri="{FF2B5EF4-FFF2-40B4-BE49-F238E27FC236}">
                <a16:creationId xmlns:a16="http://schemas.microsoft.com/office/drawing/2014/main" id="{B6BB0715-6ED5-2841-9074-D59135A6D9F7}"/>
              </a:ext>
            </a:extLst>
          </p:cNvPr>
          <p:cNvSpPr>
            <a:spLocks noGrp="1"/>
          </p:cNvSpPr>
          <p:nvPr>
            <p:ph sz="quarter" idx="13"/>
          </p:nvPr>
        </p:nvSpPr>
        <p:spPr>
          <a:xfrm>
            <a:off x="360363" y="4189062"/>
            <a:ext cx="3087172" cy="1531337"/>
          </a:xfrm>
          <a:ln>
            <a:noFill/>
          </a:ln>
        </p:spPr>
        <p:txBody>
          <a:bodyPr/>
          <a:lstStyle/>
          <a:p>
            <a:r>
              <a:rPr lang="en-GB" sz="1800" b="1"/>
              <a:t>Temperature </a:t>
            </a:r>
            <a:br>
              <a:rPr lang="en-GB" sz="1800" b="1"/>
            </a:br>
            <a:r>
              <a:rPr lang="en-GB" sz="1800" b="1"/>
              <a:t>check tracking </a:t>
            </a:r>
            <a:br>
              <a:rPr lang="en-GB" sz="1800" b="1"/>
            </a:br>
            <a:r>
              <a:rPr lang="en-GB" sz="1800" b="1"/>
              <a:t>and diary activities</a:t>
            </a:r>
          </a:p>
        </p:txBody>
      </p:sp>
      <p:sp>
        <p:nvSpPr>
          <p:cNvPr id="8" name="Content Placeholder 7">
            <a:extLst>
              <a:ext uri="{FF2B5EF4-FFF2-40B4-BE49-F238E27FC236}">
                <a16:creationId xmlns:a16="http://schemas.microsoft.com/office/drawing/2014/main" id="{8B062F88-07DA-C941-B391-E0978F6BC483}"/>
              </a:ext>
            </a:extLst>
          </p:cNvPr>
          <p:cNvSpPr>
            <a:spLocks noGrp="1"/>
          </p:cNvSpPr>
          <p:nvPr>
            <p:ph sz="quarter" idx="15"/>
          </p:nvPr>
        </p:nvSpPr>
        <p:spPr>
          <a:xfrm>
            <a:off x="4145286" y="4188941"/>
            <a:ext cx="3087536" cy="1530822"/>
          </a:xfrm>
          <a:ln>
            <a:noFill/>
          </a:ln>
        </p:spPr>
        <p:txBody>
          <a:bodyPr/>
          <a:lstStyle/>
          <a:p>
            <a:r>
              <a:rPr lang="en-GB" sz="1800" b="1"/>
              <a:t>Thematic </a:t>
            </a:r>
            <a:br>
              <a:rPr lang="en-GB" sz="1800" b="1"/>
            </a:br>
            <a:r>
              <a:rPr lang="en-GB" sz="1800" b="1"/>
              <a:t>community activities</a:t>
            </a:r>
          </a:p>
        </p:txBody>
      </p:sp>
      <p:sp>
        <p:nvSpPr>
          <p:cNvPr id="10" name="Content Placeholder 9">
            <a:extLst>
              <a:ext uri="{FF2B5EF4-FFF2-40B4-BE49-F238E27FC236}">
                <a16:creationId xmlns:a16="http://schemas.microsoft.com/office/drawing/2014/main" id="{0C960AC6-EB99-9946-AA5B-10943ACE7515}"/>
              </a:ext>
            </a:extLst>
          </p:cNvPr>
          <p:cNvSpPr>
            <a:spLocks noGrp="1"/>
          </p:cNvSpPr>
          <p:nvPr>
            <p:ph sz="quarter" idx="17"/>
          </p:nvPr>
        </p:nvSpPr>
        <p:spPr>
          <a:xfrm>
            <a:off x="8154874" y="4189062"/>
            <a:ext cx="3671126" cy="1531337"/>
          </a:xfrm>
          <a:ln>
            <a:noFill/>
          </a:ln>
        </p:spPr>
        <p:txBody>
          <a:bodyPr/>
          <a:lstStyle/>
          <a:p>
            <a:r>
              <a:rPr lang="en-GB" sz="1800" b="1"/>
              <a:t>Topical message </a:t>
            </a:r>
            <a:br>
              <a:rPr lang="en-GB" sz="1800" b="1"/>
            </a:br>
            <a:r>
              <a:rPr lang="en-GB" sz="1800" b="1"/>
              <a:t>board discussion</a:t>
            </a:r>
          </a:p>
        </p:txBody>
      </p:sp>
      <p:cxnSp>
        <p:nvCxnSpPr>
          <p:cNvPr id="13" name="Straight Connector 12">
            <a:extLst>
              <a:ext uri="{FF2B5EF4-FFF2-40B4-BE49-F238E27FC236}">
                <a16:creationId xmlns:a16="http://schemas.microsoft.com/office/drawing/2014/main" id="{0F981971-EE7D-CE48-9044-22C208DE772D}"/>
              </a:ext>
            </a:extLst>
          </p:cNvPr>
          <p:cNvCxnSpPr>
            <a:cxnSpLocks/>
          </p:cNvCxnSpPr>
          <p:nvPr/>
        </p:nvCxnSpPr>
        <p:spPr>
          <a:xfrm>
            <a:off x="359999" y="3991232"/>
            <a:ext cx="3087536" cy="0"/>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19E3AF8-EE6E-F940-AED9-4395ED91F7C6}"/>
              </a:ext>
            </a:extLst>
          </p:cNvPr>
          <p:cNvCxnSpPr>
            <a:cxnSpLocks/>
          </p:cNvCxnSpPr>
          <p:nvPr/>
        </p:nvCxnSpPr>
        <p:spPr>
          <a:xfrm>
            <a:off x="4145286" y="3991232"/>
            <a:ext cx="3087536" cy="0"/>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1764266-8657-BB46-9436-D49B31F0299F}"/>
              </a:ext>
            </a:extLst>
          </p:cNvPr>
          <p:cNvCxnSpPr>
            <a:cxnSpLocks/>
          </p:cNvCxnSpPr>
          <p:nvPr/>
        </p:nvCxnSpPr>
        <p:spPr>
          <a:xfrm>
            <a:off x="8154874" y="3991232"/>
            <a:ext cx="3087536" cy="0"/>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17" name="Graphic 16">
            <a:extLst>
              <a:ext uri="{FF2B5EF4-FFF2-40B4-BE49-F238E27FC236}">
                <a16:creationId xmlns:a16="http://schemas.microsoft.com/office/drawing/2014/main" id="{19177DDE-2816-484A-BB3F-68286B80B2B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9999" y="2293392"/>
            <a:ext cx="648334" cy="1491168"/>
          </a:xfrm>
          <a:prstGeom prst="rect">
            <a:avLst/>
          </a:prstGeom>
        </p:spPr>
      </p:pic>
      <p:pic>
        <p:nvPicPr>
          <p:cNvPr id="18" name="Graphic 17">
            <a:extLst>
              <a:ext uri="{FF2B5EF4-FFF2-40B4-BE49-F238E27FC236}">
                <a16:creationId xmlns:a16="http://schemas.microsoft.com/office/drawing/2014/main" id="{2D00CE28-B734-4BAD-91B4-87B1440D21C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07474" y="2421072"/>
            <a:ext cx="1491168" cy="1491168"/>
          </a:xfrm>
          <a:prstGeom prst="rect">
            <a:avLst/>
          </a:prstGeom>
        </p:spPr>
      </p:pic>
      <p:pic>
        <p:nvPicPr>
          <p:cNvPr id="19" name="Graphic 18">
            <a:extLst>
              <a:ext uri="{FF2B5EF4-FFF2-40B4-BE49-F238E27FC236}">
                <a16:creationId xmlns:a16="http://schemas.microsoft.com/office/drawing/2014/main" id="{78832AAB-1430-48FF-9943-4F4C2276F9C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144305" y="2293392"/>
            <a:ext cx="1714843" cy="1491168"/>
          </a:xfrm>
          <a:prstGeom prst="rect">
            <a:avLst/>
          </a:prstGeom>
        </p:spPr>
      </p:pic>
      <p:sp>
        <p:nvSpPr>
          <p:cNvPr id="20" name="TextBox 19">
            <a:extLst>
              <a:ext uri="{FF2B5EF4-FFF2-40B4-BE49-F238E27FC236}">
                <a16:creationId xmlns:a16="http://schemas.microsoft.com/office/drawing/2014/main" id="{D92660FC-2B7B-457C-B930-6A133127A68B}"/>
              </a:ext>
            </a:extLst>
          </p:cNvPr>
          <p:cNvSpPr txBox="1"/>
          <p:nvPr/>
        </p:nvSpPr>
        <p:spPr>
          <a:xfrm>
            <a:off x="2777067" y="5499394"/>
            <a:ext cx="8564827" cy="276999"/>
          </a:xfrm>
          <a:prstGeom prst="rect">
            <a:avLst/>
          </a:prstGeom>
          <a:noFill/>
        </p:spPr>
        <p:txBody>
          <a:bodyPr wrap="square" lIns="0" tIns="0" rIns="0" bIns="0" rtlCol="0" anchor="t">
            <a:spAutoFit/>
          </a:bodyPr>
          <a:lstStyle/>
          <a:p>
            <a:pPr algn="r"/>
            <a:r>
              <a:rPr lang="en-GB"/>
              <a:t>Findings in this document are drawn primarily from tasks conducted in w/c 15</a:t>
            </a:r>
            <a:r>
              <a:rPr lang="en-GB" baseline="30000"/>
              <a:t>th</a:t>
            </a:r>
            <a:r>
              <a:rPr lang="en-GB"/>
              <a:t> June</a:t>
            </a:r>
          </a:p>
        </p:txBody>
      </p:sp>
      <p:sp>
        <p:nvSpPr>
          <p:cNvPr id="5" name="Slide Number Placeholder 4">
            <a:extLst>
              <a:ext uri="{FF2B5EF4-FFF2-40B4-BE49-F238E27FC236}">
                <a16:creationId xmlns:a16="http://schemas.microsoft.com/office/drawing/2014/main" id="{1EA0818F-97FC-451F-9A01-2006EF9FD36D}"/>
              </a:ext>
            </a:extLst>
          </p:cNvPr>
          <p:cNvSpPr>
            <a:spLocks noGrp="1"/>
          </p:cNvSpPr>
          <p:nvPr>
            <p:ph type="sldNum" sz="quarter" idx="10"/>
          </p:nvPr>
        </p:nvSpPr>
        <p:spPr/>
        <p:txBody>
          <a:bodyPr/>
          <a:lstStyle/>
          <a:p>
            <a:fld id="{4034BEE3-566C-4068-A777-C3A4762E861B}" type="slidenum">
              <a:rPr lang="en-GB" smtClean="0"/>
              <a:pPr/>
              <a:t>3</a:t>
            </a:fld>
            <a:endParaRPr lang="en-GB"/>
          </a:p>
        </p:txBody>
      </p:sp>
    </p:spTree>
    <p:extLst>
      <p:ext uri="{BB962C8B-B14F-4D97-AF65-F5344CB8AC3E}">
        <p14:creationId xmlns:p14="http://schemas.microsoft.com/office/powerpoint/2010/main" val="2655947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D9B3D839-3197-44D8-90F1-65C68BF7CA7E}"/>
              </a:ext>
            </a:extLst>
          </p:cNvPr>
          <p:cNvSpPr txBox="1">
            <a:spLocks/>
          </p:cNvSpPr>
          <p:nvPr/>
        </p:nvSpPr>
        <p:spPr>
          <a:xfrm>
            <a:off x="359999" y="430718"/>
            <a:ext cx="11466875" cy="403200"/>
          </a:xfrm>
          <a:prstGeom prst="rect">
            <a:avLst/>
          </a:prstGeom>
        </p:spPr>
        <p:txBody>
          <a:bodyPr anchor="t"/>
          <a:lstStyle>
            <a:lvl1pPr algn="l" defTabSz="914400" rtl="0" eaLnBrk="1" latinLnBrk="0" hangingPunct="1">
              <a:lnSpc>
                <a:spcPct val="100000"/>
              </a:lnSpc>
              <a:spcBef>
                <a:spcPts val="600"/>
              </a:spcBef>
              <a:buNone/>
              <a:defRPr sz="2400" b="1" kern="1200">
                <a:solidFill>
                  <a:schemeClr val="tx1"/>
                </a:solidFill>
                <a:latin typeface="+mj-lt"/>
                <a:ea typeface="+mj-ea"/>
                <a:cs typeface="+mj-cs"/>
              </a:defRPr>
            </a:lvl1pPr>
          </a:lstStyle>
          <a:p>
            <a:endParaRPr lang="en-GB"/>
          </a:p>
        </p:txBody>
      </p:sp>
      <p:sp>
        <p:nvSpPr>
          <p:cNvPr id="8" name="Slide Number Placeholder 2">
            <a:extLst>
              <a:ext uri="{FF2B5EF4-FFF2-40B4-BE49-F238E27FC236}">
                <a16:creationId xmlns:a16="http://schemas.microsoft.com/office/drawing/2014/main" id="{E2E00779-0951-4BF1-8A68-CF9ED04F05C9}"/>
              </a:ext>
            </a:extLst>
          </p:cNvPr>
          <p:cNvSpPr txBox="1">
            <a:spLocks/>
          </p:cNvSpPr>
          <p:nvPr/>
        </p:nvSpPr>
        <p:spPr>
          <a:xfrm>
            <a:off x="10856913" y="6394275"/>
            <a:ext cx="969962" cy="1968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43AAF8C-6A0C-4487-B192-30C3D7770CF8}" type="slidenum">
              <a:rPr lang="en-GB" sz="1000" smtClean="0">
                <a:solidFill>
                  <a:schemeClr val="bg1"/>
                </a:solidFill>
                <a:latin typeface="Arial"/>
              </a:rPr>
              <a:pPr algn="r"/>
              <a:t>4</a:t>
            </a:fld>
            <a:endParaRPr lang="en-GB" sz="1000">
              <a:solidFill>
                <a:schemeClr val="bg1"/>
              </a:solidFill>
              <a:latin typeface="Arial"/>
            </a:endParaRPr>
          </a:p>
        </p:txBody>
      </p:sp>
      <p:sp>
        <p:nvSpPr>
          <p:cNvPr id="3" name="Title 2">
            <a:extLst>
              <a:ext uri="{FF2B5EF4-FFF2-40B4-BE49-F238E27FC236}">
                <a16:creationId xmlns:a16="http://schemas.microsoft.com/office/drawing/2014/main" id="{DD369873-AF07-45AF-86D7-C0AEBC3AF436}"/>
              </a:ext>
            </a:extLst>
          </p:cNvPr>
          <p:cNvSpPr>
            <a:spLocks noGrp="1"/>
          </p:cNvSpPr>
          <p:nvPr>
            <p:ph type="title"/>
          </p:nvPr>
        </p:nvSpPr>
        <p:spPr>
          <a:xfrm>
            <a:off x="359999" y="430717"/>
            <a:ext cx="10816001" cy="712457"/>
          </a:xfrm>
        </p:spPr>
        <p:txBody>
          <a:bodyPr/>
          <a:lstStyle/>
          <a:p>
            <a:r>
              <a:rPr lang="en-GB"/>
              <a:t>Concerns about the economy have remained consistently high</a:t>
            </a:r>
          </a:p>
        </p:txBody>
      </p:sp>
      <p:sp>
        <p:nvSpPr>
          <p:cNvPr id="4" name="Text Placeholder 3">
            <a:extLst>
              <a:ext uri="{FF2B5EF4-FFF2-40B4-BE49-F238E27FC236}">
                <a16:creationId xmlns:a16="http://schemas.microsoft.com/office/drawing/2014/main" id="{47F7F3A8-08B5-46DB-AFF4-D6B4A13C3D40}"/>
              </a:ext>
            </a:extLst>
          </p:cNvPr>
          <p:cNvSpPr>
            <a:spLocks noGrp="1"/>
          </p:cNvSpPr>
          <p:nvPr>
            <p:ph type="body" sz="quarter" idx="13"/>
          </p:nvPr>
        </p:nvSpPr>
        <p:spPr>
          <a:xfrm>
            <a:off x="360363" y="903817"/>
            <a:ext cx="10815637" cy="403200"/>
          </a:xfrm>
        </p:spPr>
        <p:txBody>
          <a:bodyPr vert="horz" lIns="0" tIns="0" rIns="0" bIns="0" rtlCol="0" anchor="t">
            <a:noAutofit/>
          </a:bodyPr>
          <a:lstStyle/>
          <a:p>
            <a:r>
              <a:rPr lang="en-GB" sz="1800" i="1">
                <a:highlight>
                  <a:srgbClr val="FFFFFF"/>
                </a:highlight>
              </a:rPr>
              <a:t>Despite a slight fall in the strength of sentiment immediately following the announcement of plans to relax lockdown measures, concerns about the economy have returned to a consistently high level across the course of the community</a:t>
            </a:r>
          </a:p>
        </p:txBody>
      </p:sp>
      <p:pic>
        <p:nvPicPr>
          <p:cNvPr id="19" name="Graphic 18">
            <a:extLst>
              <a:ext uri="{FF2B5EF4-FFF2-40B4-BE49-F238E27FC236}">
                <a16:creationId xmlns:a16="http://schemas.microsoft.com/office/drawing/2014/main" id="{FBB3242A-1639-4E13-8F33-E7F4F21337A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445363" y="266875"/>
            <a:ext cx="381000" cy="876300"/>
          </a:xfrm>
          <a:prstGeom prst="rect">
            <a:avLst/>
          </a:prstGeom>
        </p:spPr>
      </p:pic>
      <p:graphicFrame>
        <p:nvGraphicFramePr>
          <p:cNvPr id="11" name="Chart 10">
            <a:extLst>
              <a:ext uri="{FF2B5EF4-FFF2-40B4-BE49-F238E27FC236}">
                <a16:creationId xmlns:a16="http://schemas.microsoft.com/office/drawing/2014/main" id="{255C55A3-BCF4-4B8E-BF40-DF24E1335091}"/>
              </a:ext>
            </a:extLst>
          </p:cNvPr>
          <p:cNvGraphicFramePr>
            <a:graphicFrameLocks/>
          </p:cNvGraphicFramePr>
          <p:nvPr>
            <p:extLst>
              <p:ext uri="{D42A27DB-BD31-4B8C-83A1-F6EECF244321}">
                <p14:modId xmlns:p14="http://schemas.microsoft.com/office/powerpoint/2010/main" val="813895078"/>
              </p:ext>
            </p:extLst>
          </p:nvPr>
        </p:nvGraphicFramePr>
        <p:xfrm>
          <a:off x="359999" y="2065867"/>
          <a:ext cx="11604474" cy="3938908"/>
        </p:xfrm>
        <a:graphic>
          <a:graphicData uri="http://schemas.openxmlformats.org/drawingml/2006/chart">
            <c:chart xmlns:c="http://schemas.openxmlformats.org/drawingml/2006/chart" xmlns:r="http://schemas.openxmlformats.org/officeDocument/2006/relationships" r:id="rId5"/>
          </a:graphicData>
        </a:graphic>
      </p:graphicFrame>
      <p:sp>
        <p:nvSpPr>
          <p:cNvPr id="12" name="TextBox 1">
            <a:extLst>
              <a:ext uri="{FF2B5EF4-FFF2-40B4-BE49-F238E27FC236}">
                <a16:creationId xmlns:a16="http://schemas.microsoft.com/office/drawing/2014/main" id="{8281B516-68D6-44E5-ABD6-EEB869F746DD}"/>
              </a:ext>
            </a:extLst>
          </p:cNvPr>
          <p:cNvSpPr txBox="1"/>
          <p:nvPr/>
        </p:nvSpPr>
        <p:spPr>
          <a:xfrm>
            <a:off x="1190945" y="2538966"/>
            <a:ext cx="1332122" cy="338554"/>
          </a:xfrm>
          <a:prstGeom prst="rect">
            <a:avLst/>
          </a:prstGeom>
          <a:noFill/>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b="1"/>
              <a:t>Announcement UK is “past the peak”</a:t>
            </a:r>
          </a:p>
        </p:txBody>
      </p:sp>
      <p:cxnSp>
        <p:nvCxnSpPr>
          <p:cNvPr id="13" name="Straight Connector 12">
            <a:extLst>
              <a:ext uri="{FF2B5EF4-FFF2-40B4-BE49-F238E27FC236}">
                <a16:creationId xmlns:a16="http://schemas.microsoft.com/office/drawing/2014/main" id="{B905E064-76E3-4773-A57B-BB44B0492419}"/>
              </a:ext>
            </a:extLst>
          </p:cNvPr>
          <p:cNvCxnSpPr/>
          <p:nvPr/>
        </p:nvCxnSpPr>
        <p:spPr>
          <a:xfrm>
            <a:off x="1849910" y="2904020"/>
            <a:ext cx="0" cy="2510436"/>
          </a:xfrm>
          <a:prstGeom prst="line">
            <a:avLst/>
          </a:prstGeom>
          <a:ln w="12700">
            <a:solidFill>
              <a:schemeClr val="bg1">
                <a:lumMod val="50000"/>
              </a:schemeClr>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0238076-D823-4F62-A71D-A05E859D5079}"/>
              </a:ext>
            </a:extLst>
          </p:cNvPr>
          <p:cNvCxnSpPr>
            <a:cxnSpLocks/>
          </p:cNvCxnSpPr>
          <p:nvPr/>
        </p:nvCxnSpPr>
        <p:spPr>
          <a:xfrm>
            <a:off x="9774711" y="3039284"/>
            <a:ext cx="0" cy="2375172"/>
          </a:xfrm>
          <a:prstGeom prst="line">
            <a:avLst/>
          </a:prstGeom>
          <a:ln w="12700">
            <a:solidFill>
              <a:schemeClr val="bg1">
                <a:lumMod val="50000"/>
              </a:schemeClr>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15" name="TextBox 1">
            <a:extLst>
              <a:ext uri="{FF2B5EF4-FFF2-40B4-BE49-F238E27FC236}">
                <a16:creationId xmlns:a16="http://schemas.microsoft.com/office/drawing/2014/main" id="{DD28A086-07CC-4068-9B2F-C152D584B023}"/>
              </a:ext>
            </a:extLst>
          </p:cNvPr>
          <p:cNvSpPr txBox="1"/>
          <p:nvPr/>
        </p:nvSpPr>
        <p:spPr>
          <a:xfrm>
            <a:off x="9108650" y="2531453"/>
            <a:ext cx="1332122" cy="507831"/>
          </a:xfrm>
          <a:prstGeom prst="rect">
            <a:avLst/>
          </a:prstGeom>
          <a:noFill/>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b="1"/>
              <a:t>Announcement re: reopening of non-essential shops</a:t>
            </a:r>
          </a:p>
        </p:txBody>
      </p:sp>
      <p:sp>
        <p:nvSpPr>
          <p:cNvPr id="6" name="Slide Number Placeholder 5">
            <a:extLst>
              <a:ext uri="{FF2B5EF4-FFF2-40B4-BE49-F238E27FC236}">
                <a16:creationId xmlns:a16="http://schemas.microsoft.com/office/drawing/2014/main" id="{1E349C26-D3BB-4871-8731-D0057021E6AA}"/>
              </a:ext>
            </a:extLst>
          </p:cNvPr>
          <p:cNvSpPr>
            <a:spLocks noGrp="1"/>
          </p:cNvSpPr>
          <p:nvPr>
            <p:ph type="sldNum" sz="quarter" idx="10"/>
          </p:nvPr>
        </p:nvSpPr>
        <p:spPr/>
        <p:txBody>
          <a:bodyPr/>
          <a:lstStyle/>
          <a:p>
            <a:fld id="{4034BEE3-566C-4068-A777-C3A4762E861B}" type="slidenum">
              <a:rPr lang="en-GB" smtClean="0"/>
              <a:pPr/>
              <a:t>4</a:t>
            </a:fld>
            <a:endParaRPr lang="en-GB"/>
          </a:p>
        </p:txBody>
      </p:sp>
    </p:spTree>
    <p:extLst>
      <p:ext uri="{BB962C8B-B14F-4D97-AF65-F5344CB8AC3E}">
        <p14:creationId xmlns:p14="http://schemas.microsoft.com/office/powerpoint/2010/main" val="2838288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nside Lives bulletin 8 v2">
            <a:hlinkClick r:id="" action="ppaction://media"/>
            <a:extLst>
              <a:ext uri="{FF2B5EF4-FFF2-40B4-BE49-F238E27FC236}">
                <a16:creationId xmlns:a16="http://schemas.microsoft.com/office/drawing/2014/main" id="{B80CD694-7F71-4062-9849-4464F01B146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834130" y="2132766"/>
            <a:ext cx="6073051" cy="3416091"/>
          </a:xfrm>
          <a:prstGeom prst="rect">
            <a:avLst/>
          </a:prstGeom>
          <a:solidFill>
            <a:srgbClr val="FFFFFF">
              <a:shade val="85000"/>
            </a:srgbClr>
          </a:solidFill>
          <a:ln w="88900" cap="sq">
            <a:solidFill>
              <a:srgbClr val="FFFFFF"/>
            </a:solidFill>
            <a:prstDash val="solid"/>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itle 3">
            <a:extLst>
              <a:ext uri="{FF2B5EF4-FFF2-40B4-BE49-F238E27FC236}">
                <a16:creationId xmlns:a16="http://schemas.microsoft.com/office/drawing/2014/main" id="{12A480E3-C248-4FBC-8031-9F24D2A9F42E}"/>
              </a:ext>
            </a:extLst>
          </p:cNvPr>
          <p:cNvSpPr>
            <a:spLocks noGrp="1"/>
          </p:cNvSpPr>
          <p:nvPr>
            <p:ph type="title"/>
          </p:nvPr>
        </p:nvSpPr>
        <p:spPr/>
        <p:txBody>
          <a:bodyPr/>
          <a:lstStyle/>
          <a:p>
            <a:r>
              <a:rPr lang="en-GB">
                <a:highlight>
                  <a:srgbClr val="FFFFFF"/>
                </a:highlight>
              </a:rPr>
              <a:t>The pandemic presents a mix of opportunities and challenges for work</a:t>
            </a:r>
          </a:p>
        </p:txBody>
      </p:sp>
      <p:sp>
        <p:nvSpPr>
          <p:cNvPr id="5" name="Content Placeholder 4">
            <a:extLst>
              <a:ext uri="{FF2B5EF4-FFF2-40B4-BE49-F238E27FC236}">
                <a16:creationId xmlns:a16="http://schemas.microsoft.com/office/drawing/2014/main" id="{B53AB2BE-8554-46DC-A81F-AE63A1BFD0A3}"/>
              </a:ext>
            </a:extLst>
          </p:cNvPr>
          <p:cNvSpPr>
            <a:spLocks noGrp="1"/>
          </p:cNvSpPr>
          <p:nvPr>
            <p:ph sz="quarter" idx="12"/>
          </p:nvPr>
        </p:nvSpPr>
        <p:spPr>
          <a:xfrm>
            <a:off x="360364" y="1916064"/>
            <a:ext cx="5109104" cy="3999600"/>
          </a:xfrm>
        </p:spPr>
        <p:txBody>
          <a:bodyPr anchor="ctr"/>
          <a:lstStyle/>
          <a:p>
            <a:pPr marL="0" lvl="1" indent="0">
              <a:spcAft>
                <a:spcPts val="600"/>
              </a:spcAft>
              <a:buSzPct val="100000"/>
              <a:buNone/>
            </a:pPr>
            <a:r>
              <a:rPr lang="en-GB" sz="1400"/>
              <a:t>For many of those who have been able to work remotely, the experience has created a sense of increased flexibility and there is a desire to continue this to some extent into the future</a:t>
            </a:r>
          </a:p>
          <a:p>
            <a:pPr marL="0" lvl="1" indent="0">
              <a:spcAft>
                <a:spcPts val="600"/>
              </a:spcAft>
              <a:buSzPct val="100000"/>
              <a:buNone/>
            </a:pPr>
            <a:r>
              <a:rPr lang="en-GB" sz="1400"/>
              <a:t>In some sectors, such as travel and events, economic concerns are more acute and remote working is associated with cost-cutting for businesses as well as with flexibility for employees</a:t>
            </a:r>
          </a:p>
          <a:p>
            <a:pPr marL="0" lvl="1" indent="0">
              <a:spcAft>
                <a:spcPts val="600"/>
              </a:spcAft>
              <a:buSzPct val="100000"/>
              <a:buNone/>
            </a:pPr>
            <a:r>
              <a:rPr lang="en-GB" sz="1400"/>
              <a:t>For some of those in customer-facing jobs who have now returned to work, social distancing measures are reducing flexibility and introducing stressful new processes</a:t>
            </a:r>
          </a:p>
          <a:p>
            <a:pPr marL="0" lvl="1" indent="0">
              <a:spcAft>
                <a:spcPts val="600"/>
              </a:spcAft>
              <a:buSzPct val="100000"/>
              <a:buNone/>
            </a:pPr>
            <a:r>
              <a:rPr lang="en-GB" sz="1400"/>
              <a:t>A number of panellists are still unsure about when they will be able to return to work, and are more concerned with securing work again then flexibility</a:t>
            </a:r>
          </a:p>
        </p:txBody>
      </p:sp>
      <p:sp>
        <p:nvSpPr>
          <p:cNvPr id="8" name="Slide Number Placeholder 2">
            <a:extLst>
              <a:ext uri="{FF2B5EF4-FFF2-40B4-BE49-F238E27FC236}">
                <a16:creationId xmlns:a16="http://schemas.microsoft.com/office/drawing/2014/main" id="{E2E00779-0951-4BF1-8A68-CF9ED04F05C9}"/>
              </a:ext>
            </a:extLst>
          </p:cNvPr>
          <p:cNvSpPr txBox="1">
            <a:spLocks/>
          </p:cNvSpPr>
          <p:nvPr/>
        </p:nvSpPr>
        <p:spPr>
          <a:xfrm>
            <a:off x="10856913" y="6394275"/>
            <a:ext cx="969962" cy="1968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43AAF8C-6A0C-4487-B192-30C3D7770CF8}" type="slidenum">
              <a:rPr lang="en-GB" sz="1000" smtClean="0">
                <a:solidFill>
                  <a:schemeClr val="bg1"/>
                </a:solidFill>
                <a:latin typeface="Arial"/>
              </a:rPr>
              <a:pPr algn="r"/>
              <a:t>5</a:t>
            </a:fld>
            <a:endParaRPr lang="en-GB" sz="1000">
              <a:solidFill>
                <a:schemeClr val="bg1"/>
              </a:solidFill>
              <a:latin typeface="Arial"/>
            </a:endParaRPr>
          </a:p>
        </p:txBody>
      </p:sp>
      <p:sp>
        <p:nvSpPr>
          <p:cNvPr id="15" name="Text Placeholder 6">
            <a:extLst>
              <a:ext uri="{FF2B5EF4-FFF2-40B4-BE49-F238E27FC236}">
                <a16:creationId xmlns:a16="http://schemas.microsoft.com/office/drawing/2014/main" id="{C7308E22-5422-466D-B955-96ACC5AB1247}"/>
              </a:ext>
            </a:extLst>
          </p:cNvPr>
          <p:cNvSpPr txBox="1">
            <a:spLocks/>
          </p:cNvSpPr>
          <p:nvPr/>
        </p:nvSpPr>
        <p:spPr>
          <a:xfrm>
            <a:off x="441181" y="935488"/>
            <a:ext cx="11466000" cy="396000"/>
          </a:xfrm>
          <a:prstGeom prst="rect">
            <a:avLst/>
          </a:prstGeom>
        </p:spPr>
        <p:txBody>
          <a:bodyPr/>
          <a:lst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i="1"/>
          </a:p>
        </p:txBody>
      </p:sp>
      <p:sp>
        <p:nvSpPr>
          <p:cNvPr id="3" name="TextBox 2">
            <a:extLst>
              <a:ext uri="{FF2B5EF4-FFF2-40B4-BE49-F238E27FC236}">
                <a16:creationId xmlns:a16="http://schemas.microsoft.com/office/drawing/2014/main" id="{D3A2F4DD-144F-4FB1-AAD6-48886F6EFC4B}"/>
              </a:ext>
            </a:extLst>
          </p:cNvPr>
          <p:cNvSpPr txBox="1"/>
          <p:nvPr/>
        </p:nvSpPr>
        <p:spPr>
          <a:xfrm>
            <a:off x="7340417" y="5669443"/>
            <a:ext cx="3860800" cy="246221"/>
          </a:xfrm>
          <a:prstGeom prst="rect">
            <a:avLst/>
          </a:prstGeom>
          <a:noFill/>
        </p:spPr>
        <p:txBody>
          <a:bodyPr wrap="square" lIns="0" tIns="0" rIns="0" bIns="0" rtlCol="0">
            <a:spAutoFit/>
          </a:bodyPr>
          <a:lstStyle/>
          <a:p>
            <a:pPr algn="ctr"/>
            <a:r>
              <a:rPr lang="en-GB" sz="1600" b="1"/>
              <a:t>Click video to play</a:t>
            </a:r>
          </a:p>
        </p:txBody>
      </p:sp>
      <p:sp>
        <p:nvSpPr>
          <p:cNvPr id="25" name="Content Placeholder 4">
            <a:extLst>
              <a:ext uri="{FF2B5EF4-FFF2-40B4-BE49-F238E27FC236}">
                <a16:creationId xmlns:a16="http://schemas.microsoft.com/office/drawing/2014/main" id="{B9599010-F901-4BC2-A271-3815F3C72A9D}"/>
              </a:ext>
            </a:extLst>
          </p:cNvPr>
          <p:cNvSpPr txBox="1">
            <a:spLocks/>
          </p:cNvSpPr>
          <p:nvPr/>
        </p:nvSpPr>
        <p:spPr>
          <a:xfrm>
            <a:off x="6189702" y="5056493"/>
            <a:ext cx="1365716" cy="371778"/>
          </a:xfrm>
          <a:prstGeom prst="rect">
            <a:avLst/>
          </a:prstGeom>
        </p:spPr>
        <p:txBody>
          <a:bodyPr anchor="ctr"/>
          <a:lst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a:solidFill>
                  <a:schemeClr val="bg1"/>
                </a:solidFill>
                <a:latin typeface="+mj-lt"/>
              </a:rPr>
              <a:t>04:05</a:t>
            </a:r>
          </a:p>
        </p:txBody>
      </p:sp>
      <p:sp>
        <p:nvSpPr>
          <p:cNvPr id="7" name="Text Placeholder 6">
            <a:extLst>
              <a:ext uri="{FF2B5EF4-FFF2-40B4-BE49-F238E27FC236}">
                <a16:creationId xmlns:a16="http://schemas.microsoft.com/office/drawing/2014/main" id="{D768CE94-77B2-4BF6-88BD-81504E36A4BE}"/>
              </a:ext>
            </a:extLst>
          </p:cNvPr>
          <p:cNvSpPr>
            <a:spLocks noGrp="1"/>
          </p:cNvSpPr>
          <p:nvPr>
            <p:ph type="body" sz="quarter" idx="14"/>
          </p:nvPr>
        </p:nvSpPr>
        <p:spPr>
          <a:xfrm>
            <a:off x="360363" y="910800"/>
            <a:ext cx="10496550" cy="396000"/>
          </a:xfrm>
        </p:spPr>
        <p:txBody>
          <a:bodyPr/>
          <a:lstStyle/>
          <a:p>
            <a:r>
              <a:rPr lang="en-GB" sz="1800" i="1">
                <a:highlight>
                  <a:srgbClr val="FFFFFF"/>
                </a:highlight>
              </a:rPr>
              <a:t>Whilst some participants are appreciative of new opportunities for home working, for many others economic impacts continue to loom large and need for social distancing creates more challenging working conditions</a:t>
            </a:r>
            <a:endParaRPr lang="en-GB" i="1">
              <a:highlight>
                <a:srgbClr val="FFFFFF"/>
              </a:highlight>
            </a:endParaRPr>
          </a:p>
        </p:txBody>
      </p:sp>
      <p:pic>
        <p:nvPicPr>
          <p:cNvPr id="18" name="Graphic 17">
            <a:extLst>
              <a:ext uri="{FF2B5EF4-FFF2-40B4-BE49-F238E27FC236}">
                <a16:creationId xmlns:a16="http://schemas.microsoft.com/office/drawing/2014/main" id="{D6CA276C-6F66-49B5-9850-5A569620001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042245" y="191459"/>
            <a:ext cx="1007746" cy="876301"/>
          </a:xfrm>
          <a:prstGeom prst="rect">
            <a:avLst/>
          </a:prstGeom>
        </p:spPr>
      </p:pic>
      <p:sp>
        <p:nvSpPr>
          <p:cNvPr id="6" name="Slide Number Placeholder 5">
            <a:extLst>
              <a:ext uri="{FF2B5EF4-FFF2-40B4-BE49-F238E27FC236}">
                <a16:creationId xmlns:a16="http://schemas.microsoft.com/office/drawing/2014/main" id="{AA665F82-954E-4317-9FD7-08A7328327E1}"/>
              </a:ext>
            </a:extLst>
          </p:cNvPr>
          <p:cNvSpPr>
            <a:spLocks noGrp="1"/>
          </p:cNvSpPr>
          <p:nvPr>
            <p:ph type="sldNum" sz="quarter" idx="10"/>
          </p:nvPr>
        </p:nvSpPr>
        <p:spPr/>
        <p:txBody>
          <a:bodyPr/>
          <a:lstStyle/>
          <a:p>
            <a:fld id="{4034BEE3-566C-4068-A777-C3A4762E861B}" type="slidenum">
              <a:rPr lang="en-GB" smtClean="0"/>
              <a:pPr/>
              <a:t>5</a:t>
            </a:fld>
            <a:endParaRPr lang="en-GB"/>
          </a:p>
        </p:txBody>
      </p:sp>
    </p:spTree>
    <p:extLst>
      <p:ext uri="{BB962C8B-B14F-4D97-AF65-F5344CB8AC3E}">
        <p14:creationId xmlns:p14="http://schemas.microsoft.com/office/powerpoint/2010/main" val="3529321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539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A480E3-C248-4FBC-8031-9F24D2A9F42E}"/>
              </a:ext>
            </a:extLst>
          </p:cNvPr>
          <p:cNvSpPr>
            <a:spLocks noGrp="1"/>
          </p:cNvSpPr>
          <p:nvPr>
            <p:ph type="title"/>
          </p:nvPr>
        </p:nvSpPr>
        <p:spPr/>
        <p:txBody>
          <a:bodyPr/>
          <a:lstStyle/>
          <a:p>
            <a:r>
              <a:rPr lang="en-GB"/>
              <a:t>Remote working is seen to present opportunities for better quality of life</a:t>
            </a:r>
          </a:p>
        </p:txBody>
      </p:sp>
      <p:sp>
        <p:nvSpPr>
          <p:cNvPr id="5" name="Content Placeholder 4">
            <a:extLst>
              <a:ext uri="{FF2B5EF4-FFF2-40B4-BE49-F238E27FC236}">
                <a16:creationId xmlns:a16="http://schemas.microsoft.com/office/drawing/2014/main" id="{B53AB2BE-8554-46DC-A81F-AE63A1BFD0A3}"/>
              </a:ext>
            </a:extLst>
          </p:cNvPr>
          <p:cNvSpPr>
            <a:spLocks noGrp="1"/>
          </p:cNvSpPr>
          <p:nvPr>
            <p:ph sz="quarter" idx="12"/>
          </p:nvPr>
        </p:nvSpPr>
        <p:spPr>
          <a:xfrm>
            <a:off x="360363" y="1916064"/>
            <a:ext cx="6072521" cy="3999600"/>
          </a:xfrm>
        </p:spPr>
        <p:txBody>
          <a:bodyPr anchor="ctr"/>
          <a:lstStyle/>
          <a:p>
            <a:pPr marL="0" lvl="1" indent="0">
              <a:spcAft>
                <a:spcPts val="300"/>
              </a:spcAft>
              <a:buSzPct val="100000"/>
              <a:buNone/>
            </a:pPr>
            <a:r>
              <a:rPr lang="en-GB" sz="1400"/>
              <a:t>For those able to work remotely, the primary benefit was seen to be </a:t>
            </a:r>
            <a:r>
              <a:rPr lang="en-GB" sz="1400" b="1"/>
              <a:t>a better sense of work / life balance</a:t>
            </a:r>
            <a:r>
              <a:rPr lang="en-GB" sz="1400"/>
              <a:t> and integration of work with life</a:t>
            </a:r>
          </a:p>
          <a:p>
            <a:pPr marL="0" lvl="1" indent="0">
              <a:spcAft>
                <a:spcPts val="300"/>
              </a:spcAft>
              <a:buSzPct val="100000"/>
              <a:buNone/>
            </a:pPr>
            <a:r>
              <a:rPr lang="en-GB" sz="1400"/>
              <a:t>A number also pointed out </a:t>
            </a:r>
            <a:r>
              <a:rPr lang="en-GB" sz="1400" b="1"/>
              <a:t>wider benefits relating to a reduction in traffic and pollution due to commuting</a:t>
            </a:r>
            <a:r>
              <a:rPr lang="en-GB" sz="1400"/>
              <a:t>, cost-saving for employers, and - in the current context - safety</a:t>
            </a:r>
          </a:p>
          <a:p>
            <a:pPr marL="0" lvl="1" indent="0">
              <a:spcAft>
                <a:spcPts val="300"/>
              </a:spcAft>
              <a:buSzPct val="100000"/>
              <a:buNone/>
            </a:pPr>
            <a:r>
              <a:rPr lang="en-GB" sz="1400"/>
              <a:t>Remote working was also seen to </a:t>
            </a:r>
            <a:r>
              <a:rPr lang="en-GB" sz="1400" b="1"/>
              <a:t>present new challenges, particularly  including the risk of social isolation,</a:t>
            </a:r>
            <a:r>
              <a:rPr lang="en-GB" sz="1400"/>
              <a:t> the difficulty of finding a suitable place to work and a lack of clear boundary around work</a:t>
            </a:r>
          </a:p>
          <a:p>
            <a:pPr marL="0" lvl="1" indent="0">
              <a:spcAft>
                <a:spcPts val="300"/>
              </a:spcAft>
              <a:buSzPct val="100000"/>
              <a:buNone/>
            </a:pPr>
            <a:r>
              <a:rPr lang="en-GB" sz="1400"/>
              <a:t>In all then, most hoped for a </a:t>
            </a:r>
            <a:r>
              <a:rPr lang="en-GB" sz="1400" b="1"/>
              <a:t>switch from an ‘office’ default to a mix of office and home-based work following lockdown</a:t>
            </a:r>
            <a:r>
              <a:rPr lang="en-GB" sz="1400"/>
              <a:t>, given that experiences had ‘proved’ that home working could work</a:t>
            </a:r>
          </a:p>
          <a:p>
            <a:pPr marL="0" lvl="1" indent="0">
              <a:spcAft>
                <a:spcPts val="300"/>
              </a:spcAft>
              <a:buSzPct val="100000"/>
              <a:buNone/>
            </a:pPr>
            <a:r>
              <a:rPr lang="en-GB" sz="1400"/>
              <a:t>However, the extent to which this was seen as possible was felt to be down to businesses, with </a:t>
            </a:r>
            <a:r>
              <a:rPr lang="en-GB" sz="1400" b="1"/>
              <a:t>little sense yet of any official changes in policies for flexible working</a:t>
            </a:r>
            <a:r>
              <a:rPr lang="en-GB" sz="1400"/>
              <a:t> following lockdown </a:t>
            </a:r>
          </a:p>
          <a:p>
            <a:pPr marL="0" lvl="1" indent="0">
              <a:spcAft>
                <a:spcPts val="300"/>
              </a:spcAft>
              <a:buSzPct val="100000"/>
              <a:buNone/>
            </a:pPr>
            <a:r>
              <a:rPr lang="en-GB" sz="1400"/>
              <a:t>Many also </a:t>
            </a:r>
            <a:r>
              <a:rPr lang="en-GB" sz="1400" b="1"/>
              <a:t>expected government to take the lead </a:t>
            </a:r>
            <a:r>
              <a:rPr lang="en-GB" sz="1400"/>
              <a:t>here to support businesses, especially given the potential wider environmental benefits</a:t>
            </a:r>
          </a:p>
        </p:txBody>
      </p:sp>
      <p:sp>
        <p:nvSpPr>
          <p:cNvPr id="8" name="Slide Number Placeholder 2">
            <a:extLst>
              <a:ext uri="{FF2B5EF4-FFF2-40B4-BE49-F238E27FC236}">
                <a16:creationId xmlns:a16="http://schemas.microsoft.com/office/drawing/2014/main" id="{E2E00779-0951-4BF1-8A68-CF9ED04F05C9}"/>
              </a:ext>
            </a:extLst>
          </p:cNvPr>
          <p:cNvSpPr txBox="1">
            <a:spLocks/>
          </p:cNvSpPr>
          <p:nvPr/>
        </p:nvSpPr>
        <p:spPr>
          <a:xfrm>
            <a:off x="10856913" y="6394275"/>
            <a:ext cx="969962" cy="1968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43AAF8C-6A0C-4487-B192-30C3D7770CF8}" type="slidenum">
              <a:rPr lang="en-GB" sz="1000" smtClean="0">
                <a:solidFill>
                  <a:schemeClr val="bg1"/>
                </a:solidFill>
                <a:latin typeface="Arial"/>
              </a:rPr>
              <a:pPr algn="r"/>
              <a:t>6</a:t>
            </a:fld>
            <a:endParaRPr lang="en-GB" sz="1000">
              <a:solidFill>
                <a:schemeClr val="bg1"/>
              </a:solidFill>
              <a:latin typeface="Arial"/>
            </a:endParaRPr>
          </a:p>
        </p:txBody>
      </p:sp>
      <p:sp>
        <p:nvSpPr>
          <p:cNvPr id="15" name="Text Placeholder 6">
            <a:extLst>
              <a:ext uri="{FF2B5EF4-FFF2-40B4-BE49-F238E27FC236}">
                <a16:creationId xmlns:a16="http://schemas.microsoft.com/office/drawing/2014/main" id="{C7308E22-5422-466D-B955-96ACC5AB1247}"/>
              </a:ext>
            </a:extLst>
          </p:cNvPr>
          <p:cNvSpPr txBox="1">
            <a:spLocks/>
          </p:cNvSpPr>
          <p:nvPr/>
        </p:nvSpPr>
        <p:spPr>
          <a:xfrm>
            <a:off x="441181" y="935488"/>
            <a:ext cx="11466000" cy="396000"/>
          </a:xfrm>
          <a:prstGeom prst="rect">
            <a:avLst/>
          </a:prstGeom>
        </p:spPr>
        <p:txBody>
          <a:bodyPr/>
          <a:lst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i="1"/>
          </a:p>
        </p:txBody>
      </p:sp>
      <p:sp>
        <p:nvSpPr>
          <p:cNvPr id="25" name="Content Placeholder 4">
            <a:extLst>
              <a:ext uri="{FF2B5EF4-FFF2-40B4-BE49-F238E27FC236}">
                <a16:creationId xmlns:a16="http://schemas.microsoft.com/office/drawing/2014/main" id="{B9599010-F901-4BC2-A271-3815F3C72A9D}"/>
              </a:ext>
            </a:extLst>
          </p:cNvPr>
          <p:cNvSpPr txBox="1">
            <a:spLocks/>
          </p:cNvSpPr>
          <p:nvPr/>
        </p:nvSpPr>
        <p:spPr>
          <a:xfrm>
            <a:off x="6189702" y="5056493"/>
            <a:ext cx="1365716" cy="371778"/>
          </a:xfrm>
          <a:prstGeom prst="rect">
            <a:avLst/>
          </a:prstGeom>
        </p:spPr>
        <p:txBody>
          <a:bodyPr anchor="ctr"/>
          <a:lst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a:solidFill>
                  <a:schemeClr val="bg1"/>
                </a:solidFill>
                <a:latin typeface="+mj-lt"/>
              </a:rPr>
              <a:t>02:55</a:t>
            </a:r>
          </a:p>
        </p:txBody>
      </p:sp>
      <p:sp>
        <p:nvSpPr>
          <p:cNvPr id="7" name="Text Placeholder 6">
            <a:extLst>
              <a:ext uri="{FF2B5EF4-FFF2-40B4-BE49-F238E27FC236}">
                <a16:creationId xmlns:a16="http://schemas.microsoft.com/office/drawing/2014/main" id="{D768CE94-77B2-4BF6-88BD-81504E36A4BE}"/>
              </a:ext>
            </a:extLst>
          </p:cNvPr>
          <p:cNvSpPr>
            <a:spLocks noGrp="1"/>
          </p:cNvSpPr>
          <p:nvPr>
            <p:ph type="body" sz="quarter" idx="14"/>
          </p:nvPr>
        </p:nvSpPr>
        <p:spPr>
          <a:xfrm>
            <a:off x="360363" y="910800"/>
            <a:ext cx="10496550" cy="396000"/>
          </a:xfrm>
        </p:spPr>
        <p:txBody>
          <a:bodyPr/>
          <a:lstStyle/>
          <a:p>
            <a:r>
              <a:rPr lang="en-GB" sz="1800" i="1"/>
              <a:t>Most of those that are remote working realise a range of benefits and want to continue in some way following lockdown, but are waiting for guidance from employers and government</a:t>
            </a:r>
            <a:endParaRPr lang="en-GB" i="1"/>
          </a:p>
        </p:txBody>
      </p:sp>
      <p:pic>
        <p:nvPicPr>
          <p:cNvPr id="18" name="Graphic 17">
            <a:extLst>
              <a:ext uri="{FF2B5EF4-FFF2-40B4-BE49-F238E27FC236}">
                <a16:creationId xmlns:a16="http://schemas.microsoft.com/office/drawing/2014/main" id="{D6CA276C-6F66-49B5-9850-5A569620001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42245" y="191459"/>
            <a:ext cx="1007746" cy="876301"/>
          </a:xfrm>
          <a:prstGeom prst="rect">
            <a:avLst/>
          </a:prstGeom>
        </p:spPr>
      </p:pic>
      <p:sp>
        <p:nvSpPr>
          <p:cNvPr id="12" name="Speech Bubble: Rectangle with Corners Rounded 11">
            <a:extLst>
              <a:ext uri="{FF2B5EF4-FFF2-40B4-BE49-F238E27FC236}">
                <a16:creationId xmlns:a16="http://schemas.microsoft.com/office/drawing/2014/main" id="{B803D4B1-AABF-4392-ADA9-35ECC2AD8E9F}"/>
              </a:ext>
            </a:extLst>
          </p:cNvPr>
          <p:cNvSpPr/>
          <p:nvPr/>
        </p:nvSpPr>
        <p:spPr>
          <a:xfrm>
            <a:off x="7809099" y="4527975"/>
            <a:ext cx="4259942" cy="1454150"/>
          </a:xfrm>
          <a:prstGeom prst="wedgeRoundRectCallout">
            <a:avLst>
              <a:gd name="adj1" fmla="val -53810"/>
              <a:gd name="adj2" fmla="val -4402"/>
              <a:gd name="adj3" fmla="val 16667"/>
            </a:avLst>
          </a:prstGeom>
          <a:solidFill>
            <a:schemeClr val="bg1"/>
          </a:solidFill>
        </p:spPr>
        <p:txBody>
          <a:bodyPr rtlCol="0" anchor="ctr"/>
          <a:lstStyle/>
          <a:p>
            <a:pPr>
              <a:spcAft>
                <a:spcPts val="600"/>
              </a:spcAft>
            </a:pPr>
            <a:r>
              <a:rPr lang="en-GB" sz="1200" i="1"/>
              <a:t>I think we now have a small window to make some really big changes to the work environment. I think this can't be left to businesses, the guidance and advice has to come from the govt for businesses to really change.</a:t>
            </a:r>
          </a:p>
          <a:p>
            <a:pPr algn="r">
              <a:spcAft>
                <a:spcPts val="600"/>
              </a:spcAft>
            </a:pPr>
            <a:r>
              <a:rPr lang="en-GB" sz="1400"/>
              <a:t>Male, Family, London</a:t>
            </a:r>
          </a:p>
        </p:txBody>
      </p:sp>
      <p:sp>
        <p:nvSpPr>
          <p:cNvPr id="13" name="Speech Bubble: Rectangle with Corners Rounded 12">
            <a:extLst>
              <a:ext uri="{FF2B5EF4-FFF2-40B4-BE49-F238E27FC236}">
                <a16:creationId xmlns:a16="http://schemas.microsoft.com/office/drawing/2014/main" id="{333E1ABE-B102-4A5A-A347-704687D5F6BE}"/>
              </a:ext>
            </a:extLst>
          </p:cNvPr>
          <p:cNvSpPr/>
          <p:nvPr/>
        </p:nvSpPr>
        <p:spPr>
          <a:xfrm>
            <a:off x="7790049" y="2616478"/>
            <a:ext cx="4259942" cy="1673608"/>
          </a:xfrm>
          <a:prstGeom prst="wedgeRoundRectCallout">
            <a:avLst>
              <a:gd name="adj1" fmla="val -53810"/>
              <a:gd name="adj2" fmla="val -4402"/>
              <a:gd name="adj3" fmla="val 16667"/>
            </a:avLst>
          </a:prstGeom>
          <a:solidFill>
            <a:schemeClr val="bg1"/>
          </a:solidFill>
        </p:spPr>
        <p:txBody>
          <a:bodyPr rtlCol="0" anchor="ctr"/>
          <a:lstStyle/>
          <a:p>
            <a:pPr algn="just">
              <a:spcAft>
                <a:spcPts val="600"/>
              </a:spcAft>
            </a:pPr>
            <a:r>
              <a:rPr lang="en-GB" sz="1200" i="1"/>
              <a:t>If it is type of job which can be done at home then it is a matter of properly organising it, and of management being agreeable. Until now, for me, it was not possible to work from home and then, company was forced to allow people work from home and it showed that it is possible, all work is done, staff are happier so it is an eye opener for a lot of companies, and I am sure they will now consider new options, working from home, flexible hours.</a:t>
            </a:r>
          </a:p>
          <a:p>
            <a:pPr algn="r">
              <a:spcAft>
                <a:spcPts val="600"/>
              </a:spcAft>
            </a:pPr>
            <a:r>
              <a:rPr lang="en-GB" sz="1400">
                <a:latin typeface="+mj-lt"/>
              </a:rPr>
              <a:t>Female, 60+, London</a:t>
            </a:r>
            <a:endParaRPr lang="en-GB" sz="1200">
              <a:latin typeface="+mj-lt"/>
              <a:cs typeface="Arial"/>
            </a:endParaRPr>
          </a:p>
        </p:txBody>
      </p:sp>
      <p:sp>
        <p:nvSpPr>
          <p:cNvPr id="14" name="TextBox 13">
            <a:extLst>
              <a:ext uri="{FF2B5EF4-FFF2-40B4-BE49-F238E27FC236}">
                <a16:creationId xmlns:a16="http://schemas.microsoft.com/office/drawing/2014/main" id="{F114A8CB-BE5F-4EF0-BADE-636D34372770}"/>
              </a:ext>
            </a:extLst>
          </p:cNvPr>
          <p:cNvSpPr txBox="1"/>
          <p:nvPr/>
        </p:nvSpPr>
        <p:spPr>
          <a:xfrm>
            <a:off x="7188166" y="1331488"/>
            <a:ext cx="2057400" cy="2662267"/>
          </a:xfrm>
          <a:prstGeom prst="rect">
            <a:avLst/>
          </a:prstGeom>
          <a:noFill/>
        </p:spPr>
        <p:txBody>
          <a:bodyPr wrap="square" lIns="0" tIns="0" rIns="0" bIns="0" rtlCol="0">
            <a:spAutoFit/>
          </a:bodyPr>
          <a:lstStyle/>
          <a:p>
            <a:r>
              <a:rPr lang="en-GB" sz="17300"/>
              <a:t>“</a:t>
            </a:r>
            <a:endParaRPr lang="en-GB" sz="14400"/>
          </a:p>
        </p:txBody>
      </p:sp>
      <p:sp>
        <p:nvSpPr>
          <p:cNvPr id="6" name="Slide Number Placeholder 5">
            <a:extLst>
              <a:ext uri="{FF2B5EF4-FFF2-40B4-BE49-F238E27FC236}">
                <a16:creationId xmlns:a16="http://schemas.microsoft.com/office/drawing/2014/main" id="{39CD8AA3-E148-4DE5-BF5F-70D28B0B4EA4}"/>
              </a:ext>
            </a:extLst>
          </p:cNvPr>
          <p:cNvSpPr>
            <a:spLocks noGrp="1"/>
          </p:cNvSpPr>
          <p:nvPr>
            <p:ph type="sldNum" sz="quarter" idx="10"/>
          </p:nvPr>
        </p:nvSpPr>
        <p:spPr/>
        <p:txBody>
          <a:bodyPr/>
          <a:lstStyle/>
          <a:p>
            <a:fld id="{4034BEE3-566C-4068-A777-C3A4762E861B}" type="slidenum">
              <a:rPr lang="en-GB" smtClean="0"/>
              <a:pPr/>
              <a:t>6</a:t>
            </a:fld>
            <a:endParaRPr lang="en-GB"/>
          </a:p>
        </p:txBody>
      </p:sp>
    </p:spTree>
    <p:extLst>
      <p:ext uri="{BB962C8B-B14F-4D97-AF65-F5344CB8AC3E}">
        <p14:creationId xmlns:p14="http://schemas.microsoft.com/office/powerpoint/2010/main" val="2750154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Graphic 20">
            <a:extLst>
              <a:ext uri="{FF2B5EF4-FFF2-40B4-BE49-F238E27FC236}">
                <a16:creationId xmlns:a16="http://schemas.microsoft.com/office/drawing/2014/main" id="{5213B9B6-C668-45F4-93A2-312F98E8CD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9999" y="1853081"/>
            <a:ext cx="838200" cy="876300"/>
          </a:xfrm>
          <a:prstGeom prst="rect">
            <a:avLst/>
          </a:prstGeom>
        </p:spPr>
      </p:pic>
      <p:sp>
        <p:nvSpPr>
          <p:cNvPr id="4" name="Title 3">
            <a:extLst>
              <a:ext uri="{FF2B5EF4-FFF2-40B4-BE49-F238E27FC236}">
                <a16:creationId xmlns:a16="http://schemas.microsoft.com/office/drawing/2014/main" id="{4C1F5B7A-0D2D-45C5-AE60-3F347AB17272}"/>
              </a:ext>
            </a:extLst>
          </p:cNvPr>
          <p:cNvSpPr>
            <a:spLocks noGrp="1"/>
          </p:cNvSpPr>
          <p:nvPr>
            <p:ph type="title"/>
          </p:nvPr>
        </p:nvSpPr>
        <p:spPr/>
        <p:txBody>
          <a:bodyPr/>
          <a:lstStyle/>
          <a:p>
            <a:r>
              <a:rPr lang="en-GB"/>
              <a:t>On discussion boards, the community discussed a four day work week</a:t>
            </a:r>
          </a:p>
        </p:txBody>
      </p:sp>
      <p:sp>
        <p:nvSpPr>
          <p:cNvPr id="8" name="Slide Number Placeholder 2">
            <a:extLst>
              <a:ext uri="{FF2B5EF4-FFF2-40B4-BE49-F238E27FC236}">
                <a16:creationId xmlns:a16="http://schemas.microsoft.com/office/drawing/2014/main" id="{E2E00779-0951-4BF1-8A68-CF9ED04F05C9}"/>
              </a:ext>
            </a:extLst>
          </p:cNvPr>
          <p:cNvSpPr txBox="1">
            <a:spLocks/>
          </p:cNvSpPr>
          <p:nvPr/>
        </p:nvSpPr>
        <p:spPr>
          <a:xfrm>
            <a:off x="10856913" y="6394275"/>
            <a:ext cx="969962" cy="1968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43AAF8C-6A0C-4487-B192-30C3D7770CF8}" type="slidenum">
              <a:rPr lang="en-GB" sz="1000" smtClean="0">
                <a:solidFill>
                  <a:schemeClr val="bg1"/>
                </a:solidFill>
                <a:latin typeface="Arial"/>
              </a:rPr>
              <a:pPr algn="r"/>
              <a:t>7</a:t>
            </a:fld>
            <a:endParaRPr lang="en-GB" sz="1000">
              <a:solidFill>
                <a:schemeClr val="bg1"/>
              </a:solidFill>
              <a:latin typeface="Arial"/>
            </a:endParaRPr>
          </a:p>
        </p:txBody>
      </p:sp>
      <p:sp>
        <p:nvSpPr>
          <p:cNvPr id="26" name="Speech Bubble: Rectangle with Corners Rounded 25">
            <a:extLst>
              <a:ext uri="{FF2B5EF4-FFF2-40B4-BE49-F238E27FC236}">
                <a16:creationId xmlns:a16="http://schemas.microsoft.com/office/drawing/2014/main" id="{D64A615F-DC28-4AD6-B31D-6346B768F898}"/>
              </a:ext>
            </a:extLst>
          </p:cNvPr>
          <p:cNvSpPr/>
          <p:nvPr/>
        </p:nvSpPr>
        <p:spPr>
          <a:xfrm>
            <a:off x="1400872" y="1940802"/>
            <a:ext cx="10146021" cy="867164"/>
          </a:xfrm>
          <a:prstGeom prst="wedgeRoundRectCallout">
            <a:avLst>
              <a:gd name="adj1" fmla="val -53810"/>
              <a:gd name="adj2" fmla="val -4402"/>
              <a:gd name="adj3" fmla="val 16667"/>
            </a:avLst>
          </a:prstGeom>
          <a:solidFill>
            <a:schemeClr val="bg1"/>
          </a:solidFill>
        </p:spPr>
        <p:txBody>
          <a:bodyPr rtlCol="0" anchor="ctr"/>
          <a:lstStyle/>
          <a:p>
            <a:pPr>
              <a:spcAft>
                <a:spcPts val="300"/>
              </a:spcAft>
            </a:pPr>
            <a:r>
              <a:rPr lang="en-GB" sz="1600" i="1"/>
              <a:t>I used to do condensed hours in my old job and work full time over 4 days. I had the other day with my daughter and it was great.  It might be the ideal time to reassess things and who knows it might actually benefit some people. Obviously industry dependant... </a:t>
            </a:r>
            <a:endParaRPr lang="en-GB" sz="1600"/>
          </a:p>
          <a:p>
            <a:pPr algn="r">
              <a:spcAft>
                <a:spcPts val="600"/>
              </a:spcAft>
            </a:pPr>
            <a:r>
              <a:rPr lang="en-GB" sz="1600"/>
              <a:t>Female, Family, South-west</a:t>
            </a:r>
          </a:p>
        </p:txBody>
      </p:sp>
      <p:sp>
        <p:nvSpPr>
          <p:cNvPr id="27" name="Speech Bubble: Rectangle with Corners Rounded 26">
            <a:extLst>
              <a:ext uri="{FF2B5EF4-FFF2-40B4-BE49-F238E27FC236}">
                <a16:creationId xmlns:a16="http://schemas.microsoft.com/office/drawing/2014/main" id="{8E3639E9-4405-45C4-B8E5-ADB2755A6E8D}"/>
              </a:ext>
            </a:extLst>
          </p:cNvPr>
          <p:cNvSpPr/>
          <p:nvPr/>
        </p:nvSpPr>
        <p:spPr>
          <a:xfrm>
            <a:off x="590550" y="3097189"/>
            <a:ext cx="9539785" cy="1421584"/>
          </a:xfrm>
          <a:prstGeom prst="wedgeRoundRectCallout">
            <a:avLst>
              <a:gd name="adj1" fmla="val 55809"/>
              <a:gd name="adj2" fmla="val -16"/>
              <a:gd name="adj3" fmla="val 16667"/>
            </a:avLst>
          </a:prstGeom>
          <a:solidFill>
            <a:schemeClr val="bg1"/>
          </a:solidFill>
        </p:spPr>
        <p:txBody>
          <a:bodyPr rtlCol="0" anchor="ctr"/>
          <a:lstStyle/>
          <a:p>
            <a:pPr fontAlgn="base">
              <a:spcAft>
                <a:spcPts val="600"/>
              </a:spcAft>
            </a:pPr>
            <a:r>
              <a:rPr lang="en-GB" sz="1600" i="1"/>
              <a:t>If productivity has gone up and stays up more importantly then it seems like a no brainer. It would be great if people had that flexibility and it would make such a difference in regards to child care. For us it would be great if my husband could work a 4 day week and be paid the same. It would mean that we wouldn’t have to use after school club when I am at work one day so it would benefit us financially. </a:t>
            </a:r>
          </a:p>
          <a:p>
            <a:pPr algn="r" fontAlgn="base"/>
            <a:r>
              <a:rPr lang="en-GB" sz="1600"/>
              <a:t>Female , Family, South West</a:t>
            </a:r>
          </a:p>
        </p:txBody>
      </p:sp>
      <p:sp>
        <p:nvSpPr>
          <p:cNvPr id="28" name="Speech Bubble: Rectangle with Corners Rounded 27">
            <a:extLst>
              <a:ext uri="{FF2B5EF4-FFF2-40B4-BE49-F238E27FC236}">
                <a16:creationId xmlns:a16="http://schemas.microsoft.com/office/drawing/2014/main" id="{FC5347D8-9B49-4DF7-97CB-DAD301AA787E}"/>
              </a:ext>
            </a:extLst>
          </p:cNvPr>
          <p:cNvSpPr/>
          <p:nvPr/>
        </p:nvSpPr>
        <p:spPr>
          <a:xfrm>
            <a:off x="1400872" y="4803282"/>
            <a:ext cx="10146020" cy="1143917"/>
          </a:xfrm>
          <a:prstGeom prst="wedgeRoundRectCallout">
            <a:avLst>
              <a:gd name="adj1" fmla="val -54333"/>
              <a:gd name="adj2" fmla="val -2940"/>
              <a:gd name="adj3" fmla="val 16667"/>
            </a:avLst>
          </a:prstGeom>
          <a:solidFill>
            <a:schemeClr val="bg1"/>
          </a:solidFill>
        </p:spPr>
        <p:txBody>
          <a:bodyPr rtlCol="0" anchor="ctr"/>
          <a:lstStyle/>
          <a:p>
            <a:pPr fontAlgn="base">
              <a:spcAft>
                <a:spcPts val="600"/>
              </a:spcAft>
            </a:pPr>
            <a:r>
              <a:rPr lang="en-GB" sz="1600" i="1"/>
              <a:t>I’d go further. Remove weekends and bank holidays and allow employees to take as much time off as they want .....as long as the job gets done. The idea of a Monday clock on and Friday clock off is so Victorian. Getting rid of these artificial time structures would  remove the rush hour, even out traffic flows and reduce pollution. </a:t>
            </a:r>
          </a:p>
          <a:p>
            <a:pPr algn="r" fontAlgn="base">
              <a:spcAft>
                <a:spcPts val="600"/>
              </a:spcAft>
            </a:pPr>
            <a:r>
              <a:rPr lang="en-GB" sz="1600"/>
              <a:t>Male, Family, London</a:t>
            </a:r>
            <a:endParaRPr lang="en-GB" sz="1400"/>
          </a:p>
        </p:txBody>
      </p:sp>
      <p:sp>
        <p:nvSpPr>
          <p:cNvPr id="5" name="Text Placeholder 4">
            <a:extLst>
              <a:ext uri="{FF2B5EF4-FFF2-40B4-BE49-F238E27FC236}">
                <a16:creationId xmlns:a16="http://schemas.microsoft.com/office/drawing/2014/main" id="{9F7EA6C2-1F02-47E4-A10C-389269E55395}"/>
              </a:ext>
            </a:extLst>
          </p:cNvPr>
          <p:cNvSpPr>
            <a:spLocks noGrp="1"/>
          </p:cNvSpPr>
          <p:nvPr>
            <p:ph type="body" sz="quarter" idx="13"/>
          </p:nvPr>
        </p:nvSpPr>
        <p:spPr>
          <a:xfrm>
            <a:off x="360363" y="910801"/>
            <a:ext cx="10496550" cy="309356"/>
          </a:xfrm>
        </p:spPr>
        <p:txBody>
          <a:bodyPr/>
          <a:lstStyle/>
          <a:p>
            <a:r>
              <a:rPr lang="en-GB" sz="1800" i="1"/>
              <a:t>The current moment was seen as an opportunity to experiment with new ways of working and most were supportive if productivity can be retained</a:t>
            </a:r>
          </a:p>
        </p:txBody>
      </p:sp>
      <p:pic>
        <p:nvPicPr>
          <p:cNvPr id="22" name="Graphic 21">
            <a:extLst>
              <a:ext uri="{FF2B5EF4-FFF2-40B4-BE49-F238E27FC236}">
                <a16:creationId xmlns:a16="http://schemas.microsoft.com/office/drawing/2014/main" id="{F4DD4696-4AE0-4440-9EDC-7055CC5339A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9999" y="4854819"/>
            <a:ext cx="838200" cy="876300"/>
          </a:xfrm>
          <a:prstGeom prst="rect">
            <a:avLst/>
          </a:prstGeom>
        </p:spPr>
      </p:pic>
      <p:pic>
        <p:nvPicPr>
          <p:cNvPr id="17" name="Graphic 16">
            <a:extLst>
              <a:ext uri="{FF2B5EF4-FFF2-40B4-BE49-F238E27FC236}">
                <a16:creationId xmlns:a16="http://schemas.microsoft.com/office/drawing/2014/main" id="{88C296D5-D9C4-4EDA-8000-FF02D99D1B8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127783" y="211525"/>
            <a:ext cx="838220" cy="838220"/>
          </a:xfrm>
          <a:prstGeom prst="rect">
            <a:avLst/>
          </a:prstGeom>
        </p:spPr>
      </p:pic>
      <p:pic>
        <p:nvPicPr>
          <p:cNvPr id="16" name="Graphic 15">
            <a:extLst>
              <a:ext uri="{FF2B5EF4-FFF2-40B4-BE49-F238E27FC236}">
                <a16:creationId xmlns:a16="http://schemas.microsoft.com/office/drawing/2014/main" id="{0898E08C-83A5-410E-8232-C8565D4E3A2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37813" y="3221333"/>
            <a:ext cx="838200" cy="876300"/>
          </a:xfrm>
          <a:prstGeom prst="rect">
            <a:avLst/>
          </a:prstGeom>
        </p:spPr>
      </p:pic>
      <p:sp>
        <p:nvSpPr>
          <p:cNvPr id="6" name="Slide Number Placeholder 5">
            <a:extLst>
              <a:ext uri="{FF2B5EF4-FFF2-40B4-BE49-F238E27FC236}">
                <a16:creationId xmlns:a16="http://schemas.microsoft.com/office/drawing/2014/main" id="{AC039335-9471-49B5-8D65-5B88561038BE}"/>
              </a:ext>
            </a:extLst>
          </p:cNvPr>
          <p:cNvSpPr>
            <a:spLocks noGrp="1"/>
          </p:cNvSpPr>
          <p:nvPr>
            <p:ph type="sldNum" sz="quarter" idx="10"/>
          </p:nvPr>
        </p:nvSpPr>
        <p:spPr/>
        <p:txBody>
          <a:bodyPr/>
          <a:lstStyle/>
          <a:p>
            <a:fld id="{4034BEE3-566C-4068-A777-C3A4762E861B}" type="slidenum">
              <a:rPr lang="en-GB" smtClean="0"/>
              <a:pPr/>
              <a:t>7</a:t>
            </a:fld>
            <a:endParaRPr lang="en-GB"/>
          </a:p>
        </p:txBody>
      </p:sp>
    </p:spTree>
    <p:extLst>
      <p:ext uri="{BB962C8B-B14F-4D97-AF65-F5344CB8AC3E}">
        <p14:creationId xmlns:p14="http://schemas.microsoft.com/office/powerpoint/2010/main" val="496631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clear liquid pouring on person's hands">
            <a:extLst>
              <a:ext uri="{FF2B5EF4-FFF2-40B4-BE49-F238E27FC236}">
                <a16:creationId xmlns:a16="http://schemas.microsoft.com/office/drawing/2014/main" id="{12532835-1CEC-4B11-9035-A5EF813B02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0" y="0"/>
            <a:ext cx="457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3E242138-D902-4981-A308-61D0BC397DE9}"/>
              </a:ext>
            </a:extLst>
          </p:cNvPr>
          <p:cNvSpPr/>
          <p:nvPr>
            <p:custDataLst>
              <p:tags r:id="rId1"/>
            </p:custDataLst>
          </p:nvPr>
        </p:nvSpPr>
        <p:spPr>
          <a:xfrm flipH="1">
            <a:off x="9906000" y="0"/>
            <a:ext cx="2286000" cy="6858000"/>
          </a:xfrm>
          <a:prstGeom prst="rect">
            <a:avLst/>
          </a:prstGeom>
          <a:gradFill flip="none" rotWithShape="1">
            <a:gsLst>
              <a:gs pos="0">
                <a:srgbClr val="000000">
                  <a:alpha val="30000"/>
                </a:srgbClr>
              </a:gs>
              <a:gs pos="100000">
                <a:srgbClr val="000000">
                  <a:alpha val="0"/>
                </a:srgbClr>
              </a:gs>
            </a:gsLst>
            <a:lin ang="0" scaled="1"/>
            <a:tileRect/>
          </a:gradFill>
        </p:spPr>
        <p:txBody>
          <a:bodyPr rtlCol="0" anchor="ctr"/>
          <a:lstStyle/>
          <a:p>
            <a:pPr algn="ctr"/>
            <a:endParaRPr lang="en-GB"/>
          </a:p>
        </p:txBody>
      </p:sp>
      <p:sp>
        <p:nvSpPr>
          <p:cNvPr id="10" name="Text Placeholder 9">
            <a:extLst>
              <a:ext uri="{FF2B5EF4-FFF2-40B4-BE49-F238E27FC236}">
                <a16:creationId xmlns:a16="http://schemas.microsoft.com/office/drawing/2014/main" id="{37EC80B9-A343-47A2-8509-364F0501DAAE}"/>
              </a:ext>
            </a:extLst>
          </p:cNvPr>
          <p:cNvSpPr>
            <a:spLocks noGrp="1"/>
          </p:cNvSpPr>
          <p:nvPr>
            <p:ph type="body" sz="quarter" idx="14"/>
          </p:nvPr>
        </p:nvSpPr>
        <p:spPr/>
        <p:txBody>
          <a:bodyPr/>
          <a:lstStyle/>
          <a:p>
            <a:r>
              <a:rPr lang="en-GB" sz="1800"/>
              <a:t>New activities launch every Friday and run for a week</a:t>
            </a:r>
          </a:p>
        </p:txBody>
      </p:sp>
      <p:sp>
        <p:nvSpPr>
          <p:cNvPr id="6" name="Title 5">
            <a:extLst>
              <a:ext uri="{FF2B5EF4-FFF2-40B4-BE49-F238E27FC236}">
                <a16:creationId xmlns:a16="http://schemas.microsoft.com/office/drawing/2014/main" id="{B3718722-4237-4671-B3F1-4101FC90F2C9}"/>
              </a:ext>
            </a:extLst>
          </p:cNvPr>
          <p:cNvSpPr>
            <a:spLocks noGrp="1"/>
          </p:cNvSpPr>
          <p:nvPr>
            <p:ph type="title"/>
          </p:nvPr>
        </p:nvSpPr>
        <p:spPr>
          <a:xfrm>
            <a:off x="359999" y="430718"/>
            <a:ext cx="11466875" cy="403200"/>
          </a:xfrm>
        </p:spPr>
        <p:txBody>
          <a:bodyPr/>
          <a:lstStyle/>
          <a:p>
            <a:r>
              <a:rPr lang="en-GB"/>
              <a:t>Upcoming topics</a:t>
            </a:r>
            <a:br>
              <a:rPr lang="en-GB"/>
            </a:br>
            <a:endParaRPr lang="en-GB"/>
          </a:p>
        </p:txBody>
      </p:sp>
      <p:sp>
        <p:nvSpPr>
          <p:cNvPr id="7" name="Content Placeholder 6">
            <a:extLst>
              <a:ext uri="{FF2B5EF4-FFF2-40B4-BE49-F238E27FC236}">
                <a16:creationId xmlns:a16="http://schemas.microsoft.com/office/drawing/2014/main" id="{67810EF5-78B6-4551-8F34-D8F49CD22627}"/>
              </a:ext>
            </a:extLst>
          </p:cNvPr>
          <p:cNvSpPr>
            <a:spLocks noGrp="1"/>
          </p:cNvSpPr>
          <p:nvPr>
            <p:ph sz="quarter" idx="12"/>
          </p:nvPr>
        </p:nvSpPr>
        <p:spPr>
          <a:xfrm>
            <a:off x="360362" y="1710000"/>
            <a:ext cx="7076758" cy="3999600"/>
          </a:xfrm>
        </p:spPr>
        <p:txBody>
          <a:bodyPr/>
          <a:lstStyle/>
          <a:p>
            <a:pPr marL="0" lvl="1" indent="0">
              <a:spcAft>
                <a:spcPts val="600"/>
              </a:spcAft>
              <a:buSzPct val="100000"/>
              <a:buNone/>
            </a:pPr>
            <a:r>
              <a:rPr lang="en-GB" b="1"/>
              <a:t>Bulletin 9: </a:t>
            </a:r>
            <a:r>
              <a:rPr lang="en-GB"/>
              <a:t>Looking back and looking forward</a:t>
            </a:r>
          </a:p>
          <a:p>
            <a:pPr marL="177800" lvl="2" indent="0">
              <a:spcAft>
                <a:spcPts val="600"/>
              </a:spcAft>
              <a:buSzPct val="100000"/>
              <a:buNone/>
            </a:pPr>
            <a:endParaRPr lang="en-GB"/>
          </a:p>
          <a:p>
            <a:pPr marL="177800" lvl="2" indent="0">
              <a:spcAft>
                <a:spcPts val="600"/>
              </a:spcAft>
              <a:buSzPct val="100000"/>
              <a:buNone/>
            </a:pPr>
            <a:endParaRPr lang="en-GB" i="1"/>
          </a:p>
          <a:p>
            <a:pPr marL="0" lvl="1" indent="-1225">
              <a:spcAft>
                <a:spcPts val="600"/>
              </a:spcAft>
              <a:buSzPct val="100000"/>
              <a:buNone/>
            </a:pPr>
            <a:r>
              <a:rPr lang="en-GB"/>
              <a:t>Please </a:t>
            </a:r>
            <a:r>
              <a:rPr lang="en-GB">
                <a:hlinkClick r:id="rId5"/>
              </a:rPr>
              <a:t>get in touch </a:t>
            </a:r>
            <a:r>
              <a:rPr lang="en-GB"/>
              <a:t>to discuss any topics or issues that you would like to see explored with the community in future weeks</a:t>
            </a:r>
          </a:p>
          <a:p>
            <a:pPr marL="0" lvl="1" indent="-1225">
              <a:spcAft>
                <a:spcPts val="600"/>
              </a:spcAft>
              <a:buSzPct val="100000"/>
              <a:buNone/>
            </a:pPr>
            <a:endParaRPr lang="en-GB" i="1"/>
          </a:p>
          <a:p>
            <a:endParaRPr lang="en-GB"/>
          </a:p>
        </p:txBody>
      </p:sp>
      <p:sp>
        <p:nvSpPr>
          <p:cNvPr id="8" name="Slide Number Placeholder 2">
            <a:extLst>
              <a:ext uri="{FF2B5EF4-FFF2-40B4-BE49-F238E27FC236}">
                <a16:creationId xmlns:a16="http://schemas.microsoft.com/office/drawing/2014/main" id="{E2E00779-0951-4BF1-8A68-CF9ED04F05C9}"/>
              </a:ext>
            </a:extLst>
          </p:cNvPr>
          <p:cNvSpPr txBox="1">
            <a:spLocks/>
          </p:cNvSpPr>
          <p:nvPr/>
        </p:nvSpPr>
        <p:spPr>
          <a:xfrm>
            <a:off x="10856913" y="6394275"/>
            <a:ext cx="969962" cy="1968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43AAF8C-6A0C-4487-B192-30C3D7770CF8}" type="slidenum">
              <a:rPr lang="en-GB" sz="1000" smtClean="0">
                <a:solidFill>
                  <a:schemeClr val="bg1"/>
                </a:solidFill>
                <a:latin typeface="Arial"/>
              </a:rPr>
              <a:pPr algn="r"/>
              <a:t>8</a:t>
            </a:fld>
            <a:endParaRPr lang="en-GB" sz="1000">
              <a:solidFill>
                <a:schemeClr val="bg1"/>
              </a:solidFill>
              <a:latin typeface="Arial"/>
            </a:endParaRPr>
          </a:p>
        </p:txBody>
      </p:sp>
      <p:cxnSp>
        <p:nvCxnSpPr>
          <p:cNvPr id="16" name="Straight Connector 15">
            <a:extLst>
              <a:ext uri="{FF2B5EF4-FFF2-40B4-BE49-F238E27FC236}">
                <a16:creationId xmlns:a16="http://schemas.microsoft.com/office/drawing/2014/main" id="{53DDD659-EDC3-4C10-A710-011DEC280EA5}"/>
              </a:ext>
            </a:extLst>
          </p:cNvPr>
          <p:cNvCxnSpPr>
            <a:cxnSpLocks/>
          </p:cNvCxnSpPr>
          <p:nvPr/>
        </p:nvCxnSpPr>
        <p:spPr>
          <a:xfrm flipH="1">
            <a:off x="7620000" y="6115710"/>
            <a:ext cx="4065722" cy="0"/>
          </a:xfrm>
          <a:prstGeom prst="line">
            <a:avLst/>
          </a:prstGeom>
          <a:ln w="38100">
            <a:solidFill>
              <a:schemeClr val="bg1"/>
            </a:solidFill>
            <a:tailEnd type="none"/>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75F1F0D2-C64A-4718-A228-C26534D73A99}"/>
              </a:ext>
            </a:extLst>
          </p:cNvPr>
          <p:cNvSpPr>
            <a:spLocks noGrp="1"/>
          </p:cNvSpPr>
          <p:nvPr>
            <p:ph type="sldNum" sz="quarter" idx="10"/>
          </p:nvPr>
        </p:nvSpPr>
        <p:spPr/>
        <p:txBody>
          <a:bodyPr/>
          <a:lstStyle/>
          <a:p>
            <a:fld id="{4034BEE3-566C-4068-A777-C3A4762E861B}" type="slidenum">
              <a:rPr lang="en-GB" smtClean="0"/>
              <a:pPr/>
              <a:t>8</a:t>
            </a:fld>
            <a:endParaRPr lang="en-GB"/>
          </a:p>
        </p:txBody>
      </p:sp>
    </p:spTree>
    <p:extLst>
      <p:ext uri="{BB962C8B-B14F-4D97-AF65-F5344CB8AC3E}">
        <p14:creationId xmlns:p14="http://schemas.microsoft.com/office/powerpoint/2010/main" val="1489089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55858-FA9A-4B7A-8CA8-56286573B707}"/>
              </a:ext>
            </a:extLst>
          </p:cNvPr>
          <p:cNvSpPr>
            <a:spLocks noGrp="1"/>
          </p:cNvSpPr>
          <p:nvPr>
            <p:ph type="title"/>
          </p:nvPr>
        </p:nvSpPr>
        <p:spPr/>
        <p:txBody>
          <a:bodyPr/>
          <a:lstStyle/>
          <a:p>
            <a:r>
              <a:rPr lang="en-US"/>
              <a:t>Inside Lives </a:t>
            </a:r>
            <a:r>
              <a:rPr lang="en-GB"/>
              <a:t>offers rapid access to a rich qualitative understanding of public experiences, feelings and beliefs during the Covid-19 crisis</a:t>
            </a:r>
            <a:br>
              <a:rPr lang="en-GB"/>
            </a:br>
            <a:endParaRPr lang="en-GB"/>
          </a:p>
        </p:txBody>
      </p:sp>
      <p:sp>
        <p:nvSpPr>
          <p:cNvPr id="3" name="Content Placeholder 2">
            <a:extLst>
              <a:ext uri="{FF2B5EF4-FFF2-40B4-BE49-F238E27FC236}">
                <a16:creationId xmlns:a16="http://schemas.microsoft.com/office/drawing/2014/main" id="{FD17807C-4990-4E6E-B12B-62990042F059}"/>
              </a:ext>
            </a:extLst>
          </p:cNvPr>
          <p:cNvSpPr>
            <a:spLocks noGrp="1"/>
          </p:cNvSpPr>
          <p:nvPr>
            <p:ph sz="quarter" idx="12"/>
          </p:nvPr>
        </p:nvSpPr>
        <p:spPr/>
        <p:txBody>
          <a:bodyPr/>
          <a:lstStyle/>
          <a:p>
            <a:r>
              <a:rPr lang="en-US" sz="1400" b="1">
                <a:solidFill>
                  <a:schemeClr val="tx2"/>
                </a:solidFill>
              </a:rPr>
              <a:t>Measures taken to prevent the spread of Covid-19 present new challenges for policy makers needing to respond rapidly to changing conditions.</a:t>
            </a:r>
          </a:p>
          <a:p>
            <a:r>
              <a:rPr lang="en-US" sz="1400"/>
              <a:t>Inside Lives offers a bridge between policy-makers and those they represent at a time when face-to-face research routes have become impossible.</a:t>
            </a:r>
          </a:p>
          <a:p>
            <a:endParaRPr lang="en-GB"/>
          </a:p>
          <a:p>
            <a:r>
              <a:rPr lang="en-US" b="1">
                <a:solidFill>
                  <a:srgbClr val="DABB00"/>
                </a:solidFill>
              </a:rPr>
              <a:t> </a:t>
            </a:r>
            <a:endParaRPr lang="en-GB">
              <a:solidFill>
                <a:srgbClr val="DABB00"/>
              </a:solidFill>
            </a:endParaRPr>
          </a:p>
          <a:p>
            <a:endParaRPr lang="en-GB"/>
          </a:p>
        </p:txBody>
      </p:sp>
      <p:sp>
        <p:nvSpPr>
          <p:cNvPr id="4" name="Content Placeholder 3">
            <a:extLst>
              <a:ext uri="{FF2B5EF4-FFF2-40B4-BE49-F238E27FC236}">
                <a16:creationId xmlns:a16="http://schemas.microsoft.com/office/drawing/2014/main" id="{84D6F110-99C8-467E-8720-54E4702487FD}"/>
              </a:ext>
            </a:extLst>
          </p:cNvPr>
          <p:cNvSpPr>
            <a:spLocks noGrp="1"/>
          </p:cNvSpPr>
          <p:nvPr>
            <p:ph sz="quarter" idx="13"/>
          </p:nvPr>
        </p:nvSpPr>
        <p:spPr/>
        <p:txBody>
          <a:bodyPr/>
          <a:lstStyle/>
          <a:p>
            <a:r>
              <a:rPr lang="en-GB" sz="1400" b="1">
                <a:solidFill>
                  <a:schemeClr val="tx2"/>
                </a:solidFill>
              </a:rPr>
              <a:t>Inside Lives is an ongoing online community of 50 individuals to provide longitudinal qualitative insight into responses to the pandemic.</a:t>
            </a:r>
          </a:p>
          <a:p>
            <a:r>
              <a:rPr lang="en-GB" sz="1400"/>
              <a:t>Coverage includes a diverse range of life stages and relevant circumstances – including  those who have lost work, key workers in health &amp; education and those living alone – as well as 10 SME owners drawn from a variety of sectors.</a:t>
            </a:r>
          </a:p>
          <a:p>
            <a:endParaRPr lang="en-GB" sz="1400" b="1">
              <a:solidFill>
                <a:srgbClr val="DABB00"/>
              </a:solidFill>
            </a:endParaRPr>
          </a:p>
          <a:p>
            <a:endParaRPr lang="en-GB" sz="1400"/>
          </a:p>
        </p:txBody>
      </p:sp>
      <p:sp>
        <p:nvSpPr>
          <p:cNvPr id="5" name="Content Placeholder 4">
            <a:extLst>
              <a:ext uri="{FF2B5EF4-FFF2-40B4-BE49-F238E27FC236}">
                <a16:creationId xmlns:a16="http://schemas.microsoft.com/office/drawing/2014/main" id="{DAEB392C-177B-4E61-B598-8727E6E5A4FA}"/>
              </a:ext>
            </a:extLst>
          </p:cNvPr>
          <p:cNvSpPr>
            <a:spLocks noGrp="1"/>
          </p:cNvSpPr>
          <p:nvPr>
            <p:ph sz="quarter" idx="14"/>
          </p:nvPr>
        </p:nvSpPr>
        <p:spPr/>
        <p:txBody>
          <a:bodyPr/>
          <a:lstStyle/>
          <a:p>
            <a:r>
              <a:rPr lang="en-GB" sz="1400" b="1">
                <a:solidFill>
                  <a:schemeClr val="tx2"/>
                </a:solidFill>
              </a:rPr>
              <a:t>It offers fast-turnaround access to experiences, behaviours, feelings and beliefs of people living with, and looking beyond, Covid-19.</a:t>
            </a:r>
          </a:p>
          <a:p>
            <a:br>
              <a:rPr lang="en-GB" sz="1400" b="1">
                <a:solidFill>
                  <a:schemeClr val="tx2"/>
                </a:solidFill>
              </a:rPr>
            </a:br>
            <a:r>
              <a:rPr lang="en-GB" sz="1400"/>
              <a:t>We collect insight via individual tasks to illuminate personal stories and moderated activities to deepen understanding of issues such as home-schooling, flexible working, travel, food practices, and attitudes to sustainability.</a:t>
            </a:r>
            <a:endParaRPr lang="en-GB" sz="1400" b="1">
              <a:solidFill>
                <a:schemeClr val="tx2"/>
              </a:solidFill>
            </a:endParaRPr>
          </a:p>
          <a:p>
            <a:endParaRPr lang="en-GB"/>
          </a:p>
        </p:txBody>
      </p:sp>
      <p:sp>
        <p:nvSpPr>
          <p:cNvPr id="6" name="Content Placeholder 5">
            <a:extLst>
              <a:ext uri="{FF2B5EF4-FFF2-40B4-BE49-F238E27FC236}">
                <a16:creationId xmlns:a16="http://schemas.microsoft.com/office/drawing/2014/main" id="{7966C609-444E-40C0-A9AA-8ACFA89A91F4}"/>
              </a:ext>
            </a:extLst>
          </p:cNvPr>
          <p:cNvSpPr>
            <a:spLocks noGrp="1"/>
          </p:cNvSpPr>
          <p:nvPr>
            <p:ph sz="quarter" idx="15"/>
          </p:nvPr>
        </p:nvSpPr>
        <p:spPr/>
        <p:txBody>
          <a:bodyPr/>
          <a:lstStyle/>
          <a:p>
            <a:r>
              <a:rPr lang="en-GB" sz="1400" b="1">
                <a:solidFill>
                  <a:schemeClr val="tx2"/>
                </a:solidFill>
              </a:rPr>
              <a:t>We engage participants via regular tracking measures and video diaries, alongside weekly bespoke community activities and discussions.</a:t>
            </a:r>
          </a:p>
          <a:p>
            <a:r>
              <a:rPr lang="en-GB" sz="1400"/>
              <a:t>Participants log on twice each week for at least 30 minutes to engage with tasks, moderator probes, and other community members. Reporting is powered by our expert qualitative analysis, and brought to life via video and other multimedia material.</a:t>
            </a:r>
          </a:p>
          <a:p>
            <a:endParaRPr lang="en-GB" sz="1400" b="1">
              <a:solidFill>
                <a:srgbClr val="DABB00"/>
              </a:solidFill>
            </a:endParaRPr>
          </a:p>
          <a:p>
            <a:endParaRPr lang="en-GB" sz="1400"/>
          </a:p>
        </p:txBody>
      </p:sp>
      <p:sp>
        <p:nvSpPr>
          <p:cNvPr id="7" name="Content Placeholder 6">
            <a:extLst>
              <a:ext uri="{FF2B5EF4-FFF2-40B4-BE49-F238E27FC236}">
                <a16:creationId xmlns:a16="http://schemas.microsoft.com/office/drawing/2014/main" id="{58E08BD9-5CA9-44C2-B9CF-57F6AF39EA3D}"/>
              </a:ext>
            </a:extLst>
          </p:cNvPr>
          <p:cNvSpPr>
            <a:spLocks noGrp="1"/>
          </p:cNvSpPr>
          <p:nvPr>
            <p:ph sz="quarter" idx="16"/>
          </p:nvPr>
        </p:nvSpPr>
        <p:spPr/>
        <p:txBody>
          <a:bodyPr/>
          <a:lstStyle/>
          <a:p>
            <a:r>
              <a:rPr lang="en-GB" sz="1400" b="1">
                <a:solidFill>
                  <a:schemeClr val="tx2"/>
                </a:solidFill>
              </a:rPr>
              <a:t>Alongside these free weekly bulletins, we also offer curated access to the panel on a weekly basis and bespoke analysis for your topic of interest.</a:t>
            </a:r>
          </a:p>
          <a:p>
            <a:r>
              <a:rPr lang="en-GB" sz="1400"/>
              <a:t>Curation of the panel for one week, with custom-designed activities and outputs delivered in as little as 2-3 weeks, is available from only £8,275 </a:t>
            </a:r>
          </a:p>
          <a:p>
            <a:r>
              <a:rPr lang="en-GB" sz="1400"/>
              <a:t>In-depth analysis of non-curated weeks is available from £2,800 (excl. VAT)</a:t>
            </a:r>
          </a:p>
          <a:p>
            <a:endParaRPr lang="en-GB" sz="1400"/>
          </a:p>
          <a:p>
            <a:endParaRPr lang="en-GB" sz="1400" b="1">
              <a:solidFill>
                <a:srgbClr val="DABB00"/>
              </a:solidFill>
            </a:endParaRPr>
          </a:p>
          <a:p>
            <a:endParaRPr lang="en-GB" sz="1400"/>
          </a:p>
        </p:txBody>
      </p:sp>
      <p:sp>
        <p:nvSpPr>
          <p:cNvPr id="13" name="Title 1">
            <a:extLst>
              <a:ext uri="{FF2B5EF4-FFF2-40B4-BE49-F238E27FC236}">
                <a16:creationId xmlns:a16="http://schemas.microsoft.com/office/drawing/2014/main" id="{F126AA65-2E5C-4031-ABC0-B099CB2023DD}"/>
              </a:ext>
            </a:extLst>
          </p:cNvPr>
          <p:cNvSpPr txBox="1">
            <a:spLocks/>
          </p:cNvSpPr>
          <p:nvPr/>
        </p:nvSpPr>
        <p:spPr>
          <a:xfrm>
            <a:off x="359999" y="430718"/>
            <a:ext cx="11466875" cy="403200"/>
          </a:xfrm>
          <a:prstGeom prst="rect">
            <a:avLst/>
          </a:prstGeom>
        </p:spPr>
        <p:txBody>
          <a:bodyPr/>
          <a:lstStyle>
            <a:lvl1pPr algn="l" defTabSz="914400" rtl="0" eaLnBrk="1" latinLnBrk="0" hangingPunct="1">
              <a:lnSpc>
                <a:spcPct val="100000"/>
              </a:lnSpc>
              <a:spcBef>
                <a:spcPts val="600"/>
              </a:spcBef>
              <a:buNone/>
              <a:defRPr sz="2400" b="1" kern="1200">
                <a:solidFill>
                  <a:schemeClr val="tx1"/>
                </a:solidFill>
                <a:latin typeface="+mj-lt"/>
                <a:ea typeface="+mj-ea"/>
                <a:cs typeface="+mj-cs"/>
              </a:defRPr>
            </a:lvl1pPr>
          </a:lstStyle>
          <a:p>
            <a:endParaRPr lang="en-GB"/>
          </a:p>
        </p:txBody>
      </p:sp>
      <p:sp>
        <p:nvSpPr>
          <p:cNvPr id="15" name="Text Placeholder 6">
            <a:extLst>
              <a:ext uri="{FF2B5EF4-FFF2-40B4-BE49-F238E27FC236}">
                <a16:creationId xmlns:a16="http://schemas.microsoft.com/office/drawing/2014/main" id="{C7308E22-5422-466D-B955-96ACC5AB1247}"/>
              </a:ext>
            </a:extLst>
          </p:cNvPr>
          <p:cNvSpPr txBox="1">
            <a:spLocks/>
          </p:cNvSpPr>
          <p:nvPr/>
        </p:nvSpPr>
        <p:spPr>
          <a:xfrm>
            <a:off x="360363" y="910800"/>
            <a:ext cx="11466000" cy="396000"/>
          </a:xfrm>
          <a:prstGeom prst="rect">
            <a:avLst/>
          </a:prstGeom>
        </p:spPr>
        <p:txBody>
          <a:bodyPr/>
          <a:lst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000" i="1">
              <a:latin typeface="Kantar Brown Light"/>
            </a:endParaRPr>
          </a:p>
        </p:txBody>
      </p:sp>
      <p:sp>
        <p:nvSpPr>
          <p:cNvPr id="20" name="Content Placeholder 5">
            <a:extLst>
              <a:ext uri="{FF2B5EF4-FFF2-40B4-BE49-F238E27FC236}">
                <a16:creationId xmlns:a16="http://schemas.microsoft.com/office/drawing/2014/main" id="{1EBB5620-8C1D-4CD7-B2E5-D7072EC83F1F}"/>
              </a:ext>
            </a:extLst>
          </p:cNvPr>
          <p:cNvSpPr txBox="1">
            <a:spLocks/>
          </p:cNvSpPr>
          <p:nvPr/>
        </p:nvSpPr>
        <p:spPr>
          <a:xfrm>
            <a:off x="-2349431" y="1724653"/>
            <a:ext cx="2149200" cy="3999600"/>
          </a:xfrm>
          <a:prstGeom prst="rect">
            <a:avLst/>
          </a:prstGeom>
        </p:spPr>
        <p:txBody>
          <a:bodyPr lIns="0"/>
          <a:lst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400" b="1">
              <a:solidFill>
                <a:srgbClr val="DABB00"/>
              </a:solidFill>
              <a:latin typeface="+mj-lt"/>
            </a:endParaRPr>
          </a:p>
        </p:txBody>
      </p:sp>
      <p:sp>
        <p:nvSpPr>
          <p:cNvPr id="21" name="Content Placeholder 6">
            <a:extLst>
              <a:ext uri="{FF2B5EF4-FFF2-40B4-BE49-F238E27FC236}">
                <a16:creationId xmlns:a16="http://schemas.microsoft.com/office/drawing/2014/main" id="{C7CE6967-27FD-48F1-A030-D5D5C071506A}"/>
              </a:ext>
            </a:extLst>
          </p:cNvPr>
          <p:cNvSpPr txBox="1">
            <a:spLocks/>
          </p:cNvSpPr>
          <p:nvPr/>
        </p:nvSpPr>
        <p:spPr>
          <a:xfrm>
            <a:off x="-2693286" y="1628847"/>
            <a:ext cx="2149200" cy="3999600"/>
          </a:xfrm>
          <a:prstGeom prst="rect">
            <a:avLst/>
          </a:prstGeom>
        </p:spPr>
        <p:txBody>
          <a:bodyPr lIns="0"/>
          <a:lst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400" b="1">
              <a:solidFill>
                <a:srgbClr val="DABB00"/>
              </a:solidFill>
              <a:latin typeface="+mj-lt"/>
            </a:endParaRPr>
          </a:p>
        </p:txBody>
      </p:sp>
      <p:sp>
        <p:nvSpPr>
          <p:cNvPr id="22" name="Content Placeholder 7">
            <a:extLst>
              <a:ext uri="{FF2B5EF4-FFF2-40B4-BE49-F238E27FC236}">
                <a16:creationId xmlns:a16="http://schemas.microsoft.com/office/drawing/2014/main" id="{34311359-3BD1-436A-A711-2E7B3E564C74}"/>
              </a:ext>
            </a:extLst>
          </p:cNvPr>
          <p:cNvSpPr txBox="1">
            <a:spLocks/>
          </p:cNvSpPr>
          <p:nvPr/>
        </p:nvSpPr>
        <p:spPr>
          <a:xfrm>
            <a:off x="-2322925" y="2121959"/>
            <a:ext cx="2149200" cy="3999600"/>
          </a:xfrm>
          <a:prstGeom prst="rect">
            <a:avLst/>
          </a:prstGeom>
        </p:spPr>
        <p:txBody>
          <a:bodyPr vert="horz" lIns="0" tIns="0" rIns="0" bIns="0" rtlCol="0" anchor="t">
            <a:noAutofit/>
          </a:bodyPr>
          <a:lstStyle>
            <a:lvl1pPr marL="0" indent="0" algn="l" defTabSz="914400" rtl="0" eaLnBrk="1" latinLnBrk="0" hangingPunct="1">
              <a:lnSpc>
                <a:spcPct val="100000"/>
              </a:lnSpc>
              <a:spcBef>
                <a:spcPts val="200"/>
              </a:spcBef>
              <a:buFont typeface="Arial" panose="020B0604020202020204" pitchFamily="34" charset="0"/>
              <a:buNone/>
              <a:defRPr sz="4000" b="0" kern="1200">
                <a:solidFill>
                  <a:schemeClr val="bg1"/>
                </a:solidFill>
                <a:latin typeface="+mn-lt"/>
                <a:ea typeface="+mn-ea"/>
                <a:cs typeface="+mn-cs"/>
              </a:defRPr>
            </a:lvl1pPr>
            <a:lvl2pPr marL="0" indent="0" algn="l" defTabSz="914400" rtl="0" eaLnBrk="1" latinLnBrk="0" hangingPunct="1">
              <a:lnSpc>
                <a:spcPct val="100000"/>
              </a:lnSpc>
              <a:spcBef>
                <a:spcPts val="200"/>
              </a:spcBef>
              <a:buFont typeface="Arial" panose="020B0604020202020204" pitchFamily="34" charset="0"/>
              <a:buNone/>
              <a:defRPr sz="2200" b="0" kern="1200">
                <a:solidFill>
                  <a:schemeClr val="bg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400" b="1">
              <a:solidFill>
                <a:srgbClr val="DABB00"/>
              </a:solidFill>
              <a:latin typeface="+mj-lt"/>
            </a:endParaRPr>
          </a:p>
        </p:txBody>
      </p:sp>
      <p:sp>
        <p:nvSpPr>
          <p:cNvPr id="29" name="Content Placeholder 8">
            <a:extLst>
              <a:ext uri="{FF2B5EF4-FFF2-40B4-BE49-F238E27FC236}">
                <a16:creationId xmlns:a16="http://schemas.microsoft.com/office/drawing/2014/main" id="{E1879F42-E8EA-4429-A77A-B95CAFAA691C}"/>
              </a:ext>
            </a:extLst>
          </p:cNvPr>
          <p:cNvSpPr txBox="1">
            <a:spLocks/>
          </p:cNvSpPr>
          <p:nvPr/>
        </p:nvSpPr>
        <p:spPr>
          <a:xfrm>
            <a:off x="11650853" y="1784948"/>
            <a:ext cx="2149200" cy="3999600"/>
          </a:xfrm>
          <a:prstGeom prst="rect">
            <a:avLst/>
          </a:prstGeom>
        </p:spPr>
        <p:txBody>
          <a:bodyPr vert="horz" lIns="0" tIns="0" rIns="0" bIns="0" rtlCol="0" anchor="t">
            <a:noAutofit/>
          </a:bodyPr>
          <a:lstStyle>
            <a:lvl1pPr marL="0" indent="0" algn="l" defTabSz="914400" rtl="0" eaLnBrk="1" latinLnBrk="0" hangingPunct="1">
              <a:lnSpc>
                <a:spcPct val="100000"/>
              </a:lnSpc>
              <a:spcBef>
                <a:spcPts val="200"/>
              </a:spcBef>
              <a:buFont typeface="Arial" panose="020B0604020202020204" pitchFamily="34" charset="0"/>
              <a:buNone/>
              <a:defRPr sz="4000" b="0" kern="1200">
                <a:solidFill>
                  <a:schemeClr val="bg1"/>
                </a:solidFill>
                <a:latin typeface="+mn-lt"/>
                <a:ea typeface="+mn-ea"/>
                <a:cs typeface="+mn-cs"/>
              </a:defRPr>
            </a:lvl1pPr>
            <a:lvl2pPr marL="0" indent="0" algn="l" defTabSz="914400" rtl="0" eaLnBrk="1" latinLnBrk="0" hangingPunct="1">
              <a:lnSpc>
                <a:spcPct val="100000"/>
              </a:lnSpc>
              <a:spcBef>
                <a:spcPts val="200"/>
              </a:spcBef>
              <a:buFont typeface="Arial" panose="020B0604020202020204" pitchFamily="34" charset="0"/>
              <a:buNone/>
              <a:defRPr sz="2200" b="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400" b="1">
              <a:solidFill>
                <a:srgbClr val="DABB00"/>
              </a:solidFill>
              <a:latin typeface="+mj-lt"/>
            </a:endParaRPr>
          </a:p>
        </p:txBody>
      </p:sp>
      <p:sp>
        <p:nvSpPr>
          <p:cNvPr id="30" name="Rectangle 29">
            <a:extLst>
              <a:ext uri="{FF2B5EF4-FFF2-40B4-BE49-F238E27FC236}">
                <a16:creationId xmlns:a16="http://schemas.microsoft.com/office/drawing/2014/main" id="{FB85A229-6D73-42DF-A481-96C9DD23A798}"/>
              </a:ext>
            </a:extLst>
          </p:cNvPr>
          <p:cNvSpPr/>
          <p:nvPr/>
        </p:nvSpPr>
        <p:spPr>
          <a:xfrm>
            <a:off x="8060928" y="6187748"/>
            <a:ext cx="4131072" cy="543236"/>
          </a:xfrm>
          <a:prstGeom prst="rect">
            <a:avLst/>
          </a:prstGeom>
          <a:noFill/>
        </p:spPr>
        <p:txBody>
          <a:bodyPr wrap="square" anchor="ctr">
            <a:noAutofit/>
          </a:bodyPr>
          <a:lstStyle/>
          <a:p>
            <a:pPr algn="ctr"/>
            <a:r>
              <a:rPr lang="en-GB">
                <a:solidFill>
                  <a:srgbClr val="333333"/>
                </a:solidFill>
                <a:latin typeface="+mj-lt"/>
                <a:hlinkClick r:id="rId3"/>
              </a:rPr>
              <a:t>Email our team to find out more</a:t>
            </a:r>
            <a:endParaRPr lang="de-DE">
              <a:solidFill>
                <a:srgbClr val="333333"/>
              </a:solidFill>
              <a:latin typeface="+mj-lt"/>
            </a:endParaRPr>
          </a:p>
        </p:txBody>
      </p:sp>
      <p:sp>
        <p:nvSpPr>
          <p:cNvPr id="25" name="Content Placeholder 4">
            <a:extLst>
              <a:ext uri="{FF2B5EF4-FFF2-40B4-BE49-F238E27FC236}">
                <a16:creationId xmlns:a16="http://schemas.microsoft.com/office/drawing/2014/main" id="{EBC0753C-7013-4107-96C7-ABABDB631052}"/>
              </a:ext>
            </a:extLst>
          </p:cNvPr>
          <p:cNvSpPr txBox="1">
            <a:spLocks/>
          </p:cNvSpPr>
          <p:nvPr/>
        </p:nvSpPr>
        <p:spPr>
          <a:xfrm>
            <a:off x="-2623469" y="1676750"/>
            <a:ext cx="2149200" cy="3999600"/>
          </a:xfrm>
          <a:prstGeom prst="rect">
            <a:avLst/>
          </a:prstGeom>
        </p:spPr>
        <p:txBody>
          <a:bodyPr lIns="0"/>
          <a:lst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400">
              <a:solidFill>
                <a:srgbClr val="DABB00"/>
              </a:solidFill>
              <a:latin typeface="+mj-lt"/>
            </a:endParaRPr>
          </a:p>
        </p:txBody>
      </p:sp>
      <p:sp>
        <p:nvSpPr>
          <p:cNvPr id="10" name="Slide Number Placeholder 9">
            <a:extLst>
              <a:ext uri="{FF2B5EF4-FFF2-40B4-BE49-F238E27FC236}">
                <a16:creationId xmlns:a16="http://schemas.microsoft.com/office/drawing/2014/main" id="{D1FFE4C1-C2B2-40B7-A782-6E7CB4F99AD9}"/>
              </a:ext>
            </a:extLst>
          </p:cNvPr>
          <p:cNvSpPr>
            <a:spLocks noGrp="1"/>
          </p:cNvSpPr>
          <p:nvPr>
            <p:ph type="sldNum" sz="quarter" idx="10"/>
          </p:nvPr>
        </p:nvSpPr>
        <p:spPr/>
        <p:txBody>
          <a:bodyPr/>
          <a:lstStyle/>
          <a:p>
            <a:fld id="{4034BEE3-566C-4068-A777-C3A4762E861B}" type="slidenum">
              <a:rPr lang="en-GB" smtClean="0"/>
              <a:pPr/>
              <a:t>9</a:t>
            </a:fld>
            <a:endParaRPr lang="en-GB"/>
          </a:p>
        </p:txBody>
      </p:sp>
    </p:spTree>
    <p:extLst>
      <p:ext uri="{BB962C8B-B14F-4D97-AF65-F5344CB8AC3E}">
        <p14:creationId xmlns:p14="http://schemas.microsoft.com/office/powerpoint/2010/main" val="1101383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LICKSLIDES" val="6.1"/>
  <p:tag name="VERSIONID" val="711"/>
  <p:tag name="EXCLUDEHIDDENSLIDES" val="False"/>
  <p:tag name="NUMBEROFPAGES" val="10"/>
</p:tagLst>
</file>

<file path=ppt/tags/tag10.xml><?xml version="1.0" encoding="utf-8"?>
<p:tagLst xmlns:a="http://schemas.openxmlformats.org/drawingml/2006/main" xmlns:r="http://schemas.openxmlformats.org/officeDocument/2006/relationships" xmlns:p="http://schemas.openxmlformats.org/presentationml/2006/main">
  <p:tag name="LOGO" val="CORPORATE_HEADER"/>
  <p:tag name="LOGO_POSITION" val="HEADER"/>
  <p:tag name="LINKEDTO" val="56087165"/>
  <p:tag name="SOURCEHASH" val="35022440"/>
  <p:tag name="SHAPETYPE" val="BACKGROUNDSHAPE"/>
</p:tagLst>
</file>

<file path=ppt/tags/tag11.xml><?xml version="1.0" encoding="utf-8"?>
<p:tagLst xmlns:a="http://schemas.openxmlformats.org/drawingml/2006/main" xmlns:r="http://schemas.openxmlformats.org/officeDocument/2006/relationships" xmlns:p="http://schemas.openxmlformats.org/presentationml/2006/main">
  <p:tag name="SHAPE" val="GRADIENT"/>
  <p:tag name="OVERLAY" val="17618221"/>
  <p:tag name="LINKEDTO" val="17618221"/>
</p:tagLst>
</file>

<file path=ppt/tags/tag12.xml><?xml version="1.0" encoding="utf-8"?>
<p:tagLst xmlns:a="http://schemas.openxmlformats.org/drawingml/2006/main" xmlns:r="http://schemas.openxmlformats.org/officeDocument/2006/relationships" xmlns:p="http://schemas.openxmlformats.org/presentationml/2006/main">
  <p:tag name="WIDTH" val="693.1652"/>
  <p:tag name="HEIGHT" val="19.36228"/>
  <p:tag name="TOP" val="442.9565"/>
  <p:tag name="LEFT" val="15.4348"/>
</p:tagLst>
</file>

<file path=ppt/tags/tag2.xml><?xml version="1.0" encoding="utf-8"?>
<p:tagLst xmlns:a="http://schemas.openxmlformats.org/drawingml/2006/main" xmlns:r="http://schemas.openxmlformats.org/officeDocument/2006/relationships" xmlns:p="http://schemas.openxmlformats.org/presentationml/2006/main">
  <p:tag name="TEMPLATEVERSION" val="7.1"/>
  <p:tag name="VERSIONNUMBER" val="711"/>
</p:tagLst>
</file>

<file path=ppt/tags/tag3.xml><?xml version="1.0" encoding="utf-8"?>
<p:tagLst xmlns:a="http://schemas.openxmlformats.org/drawingml/2006/main" xmlns:r="http://schemas.openxmlformats.org/officeDocument/2006/relationships" xmlns:p="http://schemas.openxmlformats.org/presentationml/2006/main">
  <p:tag name="LOGO" val="CORPORATE_FOOTER"/>
  <p:tag name="LOGO_POSITION" val="FOOTER"/>
  <p:tag name="LOGO_ORDER" val="1"/>
  <p:tag name="TEMPLATEVERSION" val="7.1"/>
  <p:tag name="VERSIONNUMBER" val="711"/>
</p:tagLst>
</file>

<file path=ppt/tags/tag4.xml><?xml version="1.0" encoding="utf-8"?>
<p:tagLst xmlns:a="http://schemas.openxmlformats.org/drawingml/2006/main" xmlns:r="http://schemas.openxmlformats.org/officeDocument/2006/relationships" xmlns:p="http://schemas.openxmlformats.org/presentationml/2006/main">
  <p:tag name="LOGO" val="CORPORATE_HEADER"/>
  <p:tag name="LOGO_POSITION" val="HEADER"/>
</p:tagLst>
</file>

<file path=ppt/tags/tag5.xml><?xml version="1.0" encoding="utf-8"?>
<p:tagLst xmlns:a="http://schemas.openxmlformats.org/drawingml/2006/main" xmlns:r="http://schemas.openxmlformats.org/officeDocument/2006/relationships" xmlns:p="http://schemas.openxmlformats.org/presentationml/2006/main">
  <p:tag name="LOGO" val="CORPORATE_HEADER"/>
  <p:tag name="LOGO_POSITION" val="HEADER"/>
</p:tagLst>
</file>

<file path=ppt/tags/tag6.xml><?xml version="1.0" encoding="utf-8"?>
<p:tagLst xmlns:a="http://schemas.openxmlformats.org/drawingml/2006/main" xmlns:r="http://schemas.openxmlformats.org/officeDocument/2006/relationships" xmlns:p="http://schemas.openxmlformats.org/presentationml/2006/main">
  <p:tag name="LOGO" val="CORPORATE_HEADER"/>
  <p:tag name="LOGO_POSITION" val="HEADER"/>
</p:tagLst>
</file>

<file path=ppt/tags/tag7.xml><?xml version="1.0" encoding="utf-8"?>
<p:tagLst xmlns:a="http://schemas.openxmlformats.org/drawingml/2006/main" xmlns:r="http://schemas.openxmlformats.org/officeDocument/2006/relationships" xmlns:p="http://schemas.openxmlformats.org/presentationml/2006/main">
  <p:tag name="LOGO" val="CORPORATE_HEADER"/>
  <p:tag name="LOGO_POSITION" val="HEADER"/>
</p:tagLst>
</file>

<file path=ppt/tags/tag8.xml><?xml version="1.0" encoding="utf-8"?>
<p:tagLst xmlns:a="http://schemas.openxmlformats.org/drawingml/2006/main" xmlns:r="http://schemas.openxmlformats.org/officeDocument/2006/relationships" xmlns:p="http://schemas.openxmlformats.org/presentationml/2006/main">
  <p:tag name="TEMPLATEVERSION" val="7.1"/>
  <p:tag name="VERSIONNUMBER" val="711"/>
</p:tagLst>
</file>

<file path=ppt/tags/tag9.xml><?xml version="1.0" encoding="utf-8"?>
<p:tagLst xmlns:a="http://schemas.openxmlformats.org/drawingml/2006/main" xmlns:r="http://schemas.openxmlformats.org/officeDocument/2006/relationships" xmlns:p="http://schemas.openxmlformats.org/presentationml/2006/main">
  <p:tag name="LOGO" val="CORPORATE_FOOTER"/>
  <p:tag name="LOGO_POSITION" val="FOOTER"/>
  <p:tag name="LOGO_ORDER" val="1"/>
  <p:tag name="TEMPLATEVERSION" val="7.1"/>
  <p:tag name="VERSIONNUMBER" val="711"/>
</p:tagLst>
</file>

<file path=ppt/theme/theme1.xml><?xml version="1.0" encoding="utf-8"?>
<a:theme xmlns:a="http://schemas.openxmlformats.org/drawingml/2006/main" name="Kantar template master">
  <a:themeElements>
    <a:clrScheme name="Kantar colour theme">
      <a:dk1>
        <a:srgbClr val="333333"/>
      </a:dk1>
      <a:lt1>
        <a:srgbClr val="FFFFFF"/>
      </a:lt1>
      <a:dk2>
        <a:srgbClr val="0060FF"/>
      </a:dk2>
      <a:lt2>
        <a:srgbClr val="802AB7"/>
      </a:lt2>
      <a:accent1>
        <a:srgbClr val="AEAE9F"/>
      </a:accent1>
      <a:accent2>
        <a:srgbClr val="00E5BA"/>
      </a:accent2>
      <a:accent3>
        <a:srgbClr val="00B600"/>
      </a:accent3>
      <a:accent4>
        <a:srgbClr val="FEDB00"/>
      </a:accent4>
      <a:accent5>
        <a:srgbClr val="FF5000"/>
      </a:accent5>
      <a:accent6>
        <a:srgbClr val="FA0028"/>
      </a:accent6>
      <a:hlink>
        <a:srgbClr val="0060FF"/>
      </a:hlink>
      <a:folHlink>
        <a:srgbClr val="802AB7"/>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1"/>
        </a:solidFill>
        <a:ln w="12700">
          <a:noFill/>
        </a:ln>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gn="l">
          <a:defRPr sz="1600" b="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1600" dirty="0" err="1" smtClean="0"/>
        </a:defPPr>
      </a:lstStyle>
    </a:txDef>
  </a:objectDefaults>
  <a:extraClrSchemeLst/>
  <a:custClrLst>
    <a:custClr name="Significance red">
      <a:srgbClr val="E10000"/>
    </a:custClr>
    <a:custClr name="Significance red light">
      <a:srgbClr val="ED6666"/>
    </a:custClr>
    <a:custClr name="Significance green">
      <a:srgbClr val="00D200"/>
    </a:custClr>
    <a:custClr name="Significance green light">
      <a:srgbClr val="66E466"/>
    </a:custClr>
    <a:custClr name="Custom light blue">
      <a:srgbClr val="00B6FF"/>
    </a:custClr>
    <a:custClr name="Custom light green">
      <a:srgbClr val="9EE900"/>
    </a:custClr>
    <a:custClr name="Custom magenta">
      <a:srgbClr val="C700D3"/>
    </a:custClr>
  </a:custClrLst>
  <a:extLst>
    <a:ext uri="{05A4C25C-085E-4340-85A3-A5531E510DB2}">
      <thm15:themeFamily xmlns:thm15="http://schemas.microsoft.com/office/thememl/2012/main" name="Kantar presentation template 16x9.potx" id="{72C55E70-DCC0-48BC-A8D3-254C9D85EE6B}" vid="{C23FF744-6EF1-4703-9F18-C96C6AEBAFAC}"/>
    </a:ext>
  </a:extLst>
</a:theme>
</file>

<file path=ppt/theme/theme2.xml><?xml version="1.0" encoding="utf-8"?>
<a:theme xmlns:a="http://schemas.openxmlformats.org/drawingml/2006/main" name="Content slides - no sub heading">
  <a:themeElements>
    <a:clrScheme name="Kantar colour theme">
      <a:dk1>
        <a:srgbClr val="333333"/>
      </a:dk1>
      <a:lt1>
        <a:srgbClr val="FFFFFF"/>
      </a:lt1>
      <a:dk2>
        <a:srgbClr val="0060FF"/>
      </a:dk2>
      <a:lt2>
        <a:srgbClr val="802AB7"/>
      </a:lt2>
      <a:accent1>
        <a:srgbClr val="AEAE9F"/>
      </a:accent1>
      <a:accent2>
        <a:srgbClr val="00E5BA"/>
      </a:accent2>
      <a:accent3>
        <a:srgbClr val="00B600"/>
      </a:accent3>
      <a:accent4>
        <a:srgbClr val="FEDB00"/>
      </a:accent4>
      <a:accent5>
        <a:srgbClr val="FF5000"/>
      </a:accent5>
      <a:accent6>
        <a:srgbClr val="FA0028"/>
      </a:accent6>
      <a:hlink>
        <a:srgbClr val="0060FF"/>
      </a:hlink>
      <a:folHlink>
        <a:srgbClr val="802AB7"/>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rgbClr val="717171"/>
        </a:solidFill>
        <a:ln w="12700">
          <a:noFill/>
        </a:ln>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gn="l">
          <a:defRPr sz="1600" b="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1600" dirty="0" err="1" smtClean="0"/>
        </a:defPPr>
      </a:lstStyle>
    </a:txDef>
  </a:objectDefaults>
  <a:extraClrSchemeLst/>
  <a:custClrLst>
    <a:custClr name="Significance red">
      <a:srgbClr val="E10000"/>
    </a:custClr>
    <a:custClr name="Significance red light">
      <a:srgbClr val="ED6666"/>
    </a:custClr>
    <a:custClr name="Significance green">
      <a:srgbClr val="00D200"/>
    </a:custClr>
    <a:custClr name="Significance green light">
      <a:srgbClr val="66E466"/>
    </a:custClr>
    <a:custClr name="Custom light blue">
      <a:srgbClr val="00B6FF"/>
    </a:custClr>
    <a:custClr name="Custom light green">
      <a:srgbClr val="9EE900"/>
    </a:custClr>
    <a:custClr name="Custom magenta">
      <a:srgbClr val="C700D3"/>
    </a:custClr>
  </a:custClrLst>
  <a:extLst>
    <a:ext uri="{05A4C25C-085E-4340-85A3-A5531E510DB2}">
      <thm15:themeFamily xmlns:thm15="http://schemas.microsoft.com/office/thememl/2012/main" name="Kantar presentation template 16x9.potx" id="{72C55E70-DCC0-48BC-A8D3-254C9D85EE6B}" vid="{7A923A3C-D6AD-4A15-9DE6-539C7735FA86}"/>
    </a:ext>
  </a:extLst>
</a:theme>
</file>

<file path=ppt/theme/theme3.xml><?xml version="1.0" encoding="utf-8"?>
<a:theme xmlns:a="http://schemas.openxmlformats.org/drawingml/2006/main" name="Technical">
  <a:themeElements>
    <a:clrScheme name="Kantar colour theme">
      <a:dk1>
        <a:srgbClr val="333333"/>
      </a:dk1>
      <a:lt1>
        <a:srgbClr val="FFFFFF"/>
      </a:lt1>
      <a:dk2>
        <a:srgbClr val="0060FF"/>
      </a:dk2>
      <a:lt2>
        <a:srgbClr val="802AB7"/>
      </a:lt2>
      <a:accent1>
        <a:srgbClr val="AEAE9F"/>
      </a:accent1>
      <a:accent2>
        <a:srgbClr val="00E5BA"/>
      </a:accent2>
      <a:accent3>
        <a:srgbClr val="00B600"/>
      </a:accent3>
      <a:accent4>
        <a:srgbClr val="FEDB00"/>
      </a:accent4>
      <a:accent5>
        <a:srgbClr val="FF5000"/>
      </a:accent5>
      <a:accent6>
        <a:srgbClr val="FA0028"/>
      </a:accent6>
      <a:hlink>
        <a:srgbClr val="0060FF"/>
      </a:hlink>
      <a:folHlink>
        <a:srgbClr val="802AB7"/>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rgbClr val="717171"/>
        </a:solidFill>
        <a:ln w="12700">
          <a:noFill/>
        </a:ln>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gn="l">
          <a:defRPr sz="1600" b="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1600" dirty="0" err="1" smtClean="0"/>
        </a:defPPr>
      </a:lstStyle>
    </a:txDef>
  </a:objectDefaults>
  <a:extraClrSchemeLst/>
  <a:custClrLst>
    <a:custClr name="Significance red">
      <a:srgbClr val="E10000"/>
    </a:custClr>
    <a:custClr name="Significance red light">
      <a:srgbClr val="ED6666"/>
    </a:custClr>
    <a:custClr name="Significance green">
      <a:srgbClr val="00D200"/>
    </a:custClr>
    <a:custClr name="Significance green light">
      <a:srgbClr val="66E466"/>
    </a:custClr>
    <a:custClr name="Custom light blue">
      <a:srgbClr val="00B6FF"/>
    </a:custClr>
    <a:custClr name="Custom light green">
      <a:srgbClr val="9EE900"/>
    </a:custClr>
    <a:custClr name="Custom magenta">
      <a:srgbClr val="C700D3"/>
    </a:custClr>
  </a:custClrLst>
  <a:extLst>
    <a:ext uri="{05A4C25C-085E-4340-85A3-A5531E510DB2}">
      <thm15:themeFamily xmlns:thm15="http://schemas.microsoft.com/office/thememl/2012/main" name="Kantar presentation template 16x9.potx" id="{72C55E70-DCC0-48BC-A8D3-254C9D85EE6B}" vid="{7EC7FA21-6B0F-4391-A2F7-DA03143FE93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ignificance red">
      <a:srgbClr val="E10000"/>
    </a:custClr>
    <a:custClr name="Significance red light">
      <a:srgbClr val="ED6666"/>
    </a:custClr>
    <a:custClr name="Significance green">
      <a:srgbClr val="00D200"/>
    </a:custClr>
    <a:custClr name="Significance green light">
      <a:srgbClr val="66E466"/>
    </a:custClr>
    <a:custClr name="Custom light blue">
      <a:srgbClr val="00B6FF"/>
    </a:custClr>
    <a:custClr name="Custom light green">
      <a:srgbClr val="9EE900"/>
    </a:custClr>
    <a:custClr name="Custom magenta">
      <a:srgbClr val="C700D3"/>
    </a:custClr>
  </a:custClr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ignificance red">
      <a:srgbClr val="E10000"/>
    </a:custClr>
    <a:custClr name="Significance red light">
      <a:srgbClr val="ED6666"/>
    </a:custClr>
    <a:custClr name="Significance green">
      <a:srgbClr val="00D200"/>
    </a:custClr>
    <a:custClr name="Significance green light">
      <a:srgbClr val="66E466"/>
    </a:custClr>
    <a:custClr name="Custom light blue">
      <a:srgbClr val="00B6FF"/>
    </a:custClr>
    <a:custClr name="Custom light green">
      <a:srgbClr val="9EE900"/>
    </a:custClr>
    <a:custClr name="Custom magenta">
      <a:srgbClr val="C700D3"/>
    </a:custClr>
  </a:custClr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75E13F7D89B4644AE9D89E19BFC05B9" ma:contentTypeVersion="7" ma:contentTypeDescription="Create a new document." ma:contentTypeScope="" ma:versionID="40e2cdbcb2ed1a306111d0eb70fc34b4">
  <xsd:schema xmlns:xsd="http://www.w3.org/2001/XMLSchema" xmlns:xs="http://www.w3.org/2001/XMLSchema" xmlns:p="http://schemas.microsoft.com/office/2006/metadata/properties" xmlns:ns2="bae01274-8b2b-46db-8898-ec27c744c3d8" xmlns:ns3="f6a84328-db0d-47e8-9bbe-2cba703e7d4d" targetNamespace="http://schemas.microsoft.com/office/2006/metadata/properties" ma:root="true" ma:fieldsID="818f19b7504936f3b8e97c6116f85dc8" ns2:_="" ns3:_="">
    <xsd:import namespace="bae01274-8b2b-46db-8898-ec27c744c3d8"/>
    <xsd:import namespace="f6a84328-db0d-47e8-9bbe-2cba703e7d4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ae01274-8b2b-46db-8898-ec27c744c3d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6a84328-db0d-47e8-9bbe-2cba703e7d4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A31472C-1F5F-4AE8-AE78-07165CE0C83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ae01274-8b2b-46db-8898-ec27c744c3d8"/>
    <ds:schemaRef ds:uri="f6a84328-db0d-47e8-9bbe-2cba703e7d4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2193883-9DEF-4394-A746-8B0504B231C0}">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BC375B81-FBF5-4924-A5E0-F0376D8E7D5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blank</Template>
  <TotalTime>0</TotalTime>
  <Words>1377</Words>
  <Application>Microsoft Office PowerPoint</Application>
  <PresentationFormat>Widescreen</PresentationFormat>
  <Paragraphs>109</Paragraphs>
  <Slides>10</Slides>
  <Notes>10</Notes>
  <HiddenSlides>0</HiddenSlides>
  <MMClips>1</MMClips>
  <ScaleCrop>false</ScaleCrop>
  <HeadingPairs>
    <vt:vector size="4" baseType="variant">
      <vt:variant>
        <vt:lpstr>Theme</vt:lpstr>
      </vt:variant>
      <vt:variant>
        <vt:i4>3</vt:i4>
      </vt:variant>
      <vt:variant>
        <vt:lpstr>Slide Titles</vt:lpstr>
      </vt:variant>
      <vt:variant>
        <vt:i4>10</vt:i4>
      </vt:variant>
    </vt:vector>
  </HeadingPairs>
  <TitlesOfParts>
    <vt:vector size="13" baseType="lpstr">
      <vt:lpstr>Kantar template master</vt:lpstr>
      <vt:lpstr>Content slides - no sub heading</vt:lpstr>
      <vt:lpstr>Technical</vt:lpstr>
      <vt:lpstr>Inside Lives  Longitudinal qualitative community of citizens and small business owners </vt:lpstr>
      <vt:lpstr>PowerPoint Presentation</vt:lpstr>
      <vt:lpstr>Community members take part in three weekly tasks </vt:lpstr>
      <vt:lpstr>Concerns about the economy have remained consistently high</vt:lpstr>
      <vt:lpstr>The pandemic presents a mix of opportunities and challenges for work</vt:lpstr>
      <vt:lpstr>Remote working is seen to present opportunities for better quality of life</vt:lpstr>
      <vt:lpstr>On discussion boards, the community discussed a four day work week</vt:lpstr>
      <vt:lpstr>Upcoming topics </vt:lpstr>
      <vt:lpstr>Inside Lives offers rapid access to a rich qualitative understanding of public experiences, feelings and beliefs during the Covid-19 crisis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goes here – can run to four lines if required – 30pt</dc:title>
  <dc:subject>Sub-heading</dc:subject>
  <dc:creator>Roberts, Nick (TSMLP)</dc:creator>
  <cp:keywords>Project reference</cp:keywords>
  <dc:description>Date</dc:description>
  <cp:lastModifiedBy>Joyce, Lucy (TSMLP)</cp:lastModifiedBy>
  <cp:revision>2</cp:revision>
  <cp:lastPrinted>2017-03-24T13:40:26Z</cp:lastPrinted>
  <dcterms:created xsi:type="dcterms:W3CDTF">2020-05-27T09:07:42Z</dcterms:created>
  <dcterms:modified xsi:type="dcterms:W3CDTF">2020-06-24T10:56:14Z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0x010100F75E13F7D89B4644AE9D89E19BFC05B9</vt:lpwstr>
  </property>
</Properties>
</file>